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96" r:id="rId2"/>
    <p:sldId id="286" r:id="rId3"/>
    <p:sldId id="299" r:id="rId4"/>
    <p:sldId id="298" r:id="rId5"/>
    <p:sldId id="289" r:id="rId6"/>
    <p:sldId id="300" r:id="rId7"/>
    <p:sldId id="290" r:id="rId8"/>
    <p:sldId id="301" r:id="rId9"/>
    <p:sldId id="291" r:id="rId10"/>
    <p:sldId id="306" r:id="rId11"/>
    <p:sldId id="302" r:id="rId12"/>
    <p:sldId id="304" r:id="rId13"/>
    <p:sldId id="303" r:id="rId14"/>
    <p:sldId id="293" r:id="rId15"/>
    <p:sldId id="29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50CD91-8FA4-8087-5139-1E105B495779}" name="ｼﾖｳｺ ｱﾀﾞﾁ" initials="ｼｱ" userId="S::Shoko_Adachi@jpf.go.jp::e441133d-769b-49ec-ba37-160bfd629edf" providerId="AD"/>
  <p188:author id="{6932A9B5-B1A0-92F3-161E-2EB31C178992}" name="Himiko Negishi-Wood" initials="HNW" userId="S::Himiko_Negishi-Wood@jpf.go.jp::cb6a9f6f-bf2c-46ce-b62a-e4c8ed9ab0e9" providerId="AD"/>
  <p188:author id="{A3BDB6CA-0A50-3AC4-5615-AE39365657B9}" name="Hiroko Langdon" initials="HL" userId="S::hiroko_langdon@jpf.go.jp::4d6d194e-b834-49d0-b01a-485d0e4bef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5E5"/>
    <a:srgbClr val="CC0099"/>
    <a:srgbClr val="FFEBF8"/>
    <a:srgbClr val="FEDE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BA90F-F508-B482-42DF-1DE9ADB36303}" v="7" dt="2025-02-05T03:48:08.493"/>
  </p1510:revLst>
</p1510:revInfo>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54" autoAdjust="0"/>
  </p:normalViewPr>
  <p:slideViewPr>
    <p:cSldViewPr snapToGrid="0">
      <p:cViewPr varScale="1">
        <p:scale>
          <a:sx n="84" d="100"/>
          <a:sy n="84" d="100"/>
        </p:scale>
        <p:origin x="15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miko Negishi-Wood" userId="cb6a9f6f-bf2c-46ce-b62a-e4c8ed9ab0e9" providerId="ADAL" clId="{22703B20-17B5-4520-9F8B-E8CBC8E4626D}"/>
    <pc:docChg chg="">
      <pc:chgData name="Himiko Negishi-Wood" userId="cb6a9f6f-bf2c-46ce-b62a-e4c8ed9ab0e9" providerId="ADAL" clId="{22703B20-17B5-4520-9F8B-E8CBC8E4626D}" dt="2024-08-20T07:12:07.838" v="3"/>
      <pc:docMkLst>
        <pc:docMk/>
      </pc:docMkLst>
      <pc:sldChg chg="addCm">
        <pc:chgData name="Himiko Negishi-Wood" userId="cb6a9f6f-bf2c-46ce-b62a-e4c8ed9ab0e9" providerId="ADAL" clId="{22703B20-17B5-4520-9F8B-E8CBC8E4626D}" dt="2024-08-20T07:02:59.508" v="0"/>
        <pc:sldMkLst>
          <pc:docMk/>
          <pc:sldMk cId="3743671061" sldId="277"/>
        </pc:sldMkLst>
      </pc:sldChg>
      <pc:sldChg chg="addCm">
        <pc:chgData name="Himiko Negishi-Wood" userId="cb6a9f6f-bf2c-46ce-b62a-e4c8ed9ab0e9" providerId="ADAL" clId="{22703B20-17B5-4520-9F8B-E8CBC8E4626D}" dt="2024-08-20T07:09:25.394" v="1"/>
        <pc:sldMkLst>
          <pc:docMk/>
          <pc:sldMk cId="1254931460" sldId="281"/>
        </pc:sldMkLst>
      </pc:sldChg>
      <pc:sldChg chg="addCm modCm">
        <pc:chgData name="Himiko Negishi-Wood" userId="cb6a9f6f-bf2c-46ce-b62a-e4c8ed9ab0e9" providerId="ADAL" clId="{22703B20-17B5-4520-9F8B-E8CBC8E4626D}" dt="2024-08-20T07:12:07.838" v="3"/>
        <pc:sldMkLst>
          <pc:docMk/>
          <pc:sldMk cId="2498069790" sldId="283"/>
        </pc:sldMkLst>
      </pc:sldChg>
    </pc:docChg>
  </pc:docChgLst>
  <pc:docChgLst>
    <pc:chgData name="安達　祥子" userId="e441133d-769b-49ec-ba37-160bfd629edf" providerId="ADAL" clId="{606C2241-8440-42C9-BC8B-0B7553C0E2F1}"/>
    <pc:docChg chg="">
      <pc:chgData name="安達　祥子" userId="e441133d-769b-49ec-ba37-160bfd629edf" providerId="ADAL" clId="{606C2241-8440-42C9-BC8B-0B7553C0E2F1}" dt="2025-01-22T04:01:46.950" v="6"/>
      <pc:docMkLst>
        <pc:docMk/>
      </pc:docMkLst>
      <pc:sldChg chg="addCm">
        <pc:chgData name="安達　祥子" userId="e441133d-769b-49ec-ba37-160bfd629edf" providerId="ADAL" clId="{606C2241-8440-42C9-BC8B-0B7553C0E2F1}" dt="2025-01-22T03:59:30.827" v="5"/>
        <pc:sldMkLst>
          <pc:docMk/>
          <pc:sldMk cId="3080547370" sldId="290"/>
        </pc:sldMkLst>
      </pc:sldChg>
      <pc:sldChg chg="addCm">
        <pc:chgData name="安達　祥子" userId="e441133d-769b-49ec-ba37-160bfd629edf" providerId="ADAL" clId="{606C2241-8440-42C9-BC8B-0B7553C0E2F1}" dt="2025-01-22T03:53:45.950" v="3"/>
        <pc:sldMkLst>
          <pc:docMk/>
          <pc:sldMk cId="1344450014" sldId="291"/>
        </pc:sldMkLst>
      </pc:sldChg>
      <pc:sldChg chg="addCm">
        <pc:chgData name="安達　祥子" userId="e441133d-769b-49ec-ba37-160bfd629edf" providerId="ADAL" clId="{606C2241-8440-42C9-BC8B-0B7553C0E2F1}" dt="2025-01-22T04:01:46.950" v="6"/>
        <pc:sldMkLst>
          <pc:docMk/>
          <pc:sldMk cId="3811756422" sldId="293"/>
        </pc:sldMkLst>
      </pc:sldChg>
      <pc:sldChg chg="addCm delCm">
        <pc:chgData name="安達　祥子" userId="e441133d-769b-49ec-ba37-160bfd629edf" providerId="ADAL" clId="{606C2241-8440-42C9-BC8B-0B7553C0E2F1}" dt="2025-01-22T03:51:51.500" v="2"/>
        <pc:sldMkLst>
          <pc:docMk/>
          <pc:sldMk cId="3507543670" sldId="300"/>
        </pc:sldMkLst>
      </pc:sldChg>
      <pc:sldChg chg="addCm">
        <pc:chgData name="安達　祥子" userId="e441133d-769b-49ec-ba37-160bfd629edf" providerId="ADAL" clId="{606C2241-8440-42C9-BC8B-0B7553C0E2F1}" dt="2025-01-22T03:51:19.237" v="1"/>
        <pc:sldMkLst>
          <pc:docMk/>
          <pc:sldMk cId="2485330560" sldId="301"/>
        </pc:sldMkLst>
      </pc:sldChg>
      <pc:sldChg chg="addCm">
        <pc:chgData name="安達　祥子" userId="e441133d-769b-49ec-ba37-160bfd629edf" providerId="ADAL" clId="{606C2241-8440-42C9-BC8B-0B7553C0E2F1}" dt="2025-01-22T03:54:28.869" v="4"/>
        <pc:sldMkLst>
          <pc:docMk/>
          <pc:sldMk cId="2015305138" sldId="302"/>
        </pc:sldMkLst>
      </pc:sldChg>
    </pc:docChg>
  </pc:docChgLst>
  <pc:docChgLst>
    <pc:chgData name="Hiroko Langdon" userId="S::hiroko_langdon@jpf.go.jp::4d6d194e-b834-49d0-b01a-485d0e4bef92" providerId="AD" clId="Web-{11EBA90F-F508-B482-42DF-1DE9ADB36303}"/>
    <pc:docChg chg="mod">
      <pc:chgData name="Hiroko Langdon" userId="S::hiroko_langdon@jpf.go.jp::4d6d194e-b834-49d0-b01a-485d0e4bef92" providerId="AD" clId="Web-{11EBA90F-F508-B482-42DF-1DE9ADB36303}" dt="2025-02-05T03:00:15.275" v="0"/>
      <pc:docMkLst>
        <pc:docMk/>
      </pc:docMkLst>
    </pc:docChg>
  </pc:docChgLst>
  <pc:docChgLst>
    <pc:chgData name="ｼﾖｳｺ" userId="e441133d-769b-49ec-ba37-160bfd629edf" providerId="ADAL" clId="{DF3AAD4A-61F0-4A16-9461-8F31356839EF}"/>
    <pc:docChg chg="modSld">
      <pc:chgData name="ｼﾖｳｺ" userId="e441133d-769b-49ec-ba37-160bfd629edf" providerId="ADAL" clId="{DF3AAD4A-61F0-4A16-9461-8F31356839EF}" dt="2024-08-20T23:41:43.089" v="4"/>
      <pc:docMkLst>
        <pc:docMk/>
      </pc:docMkLst>
      <pc:sldChg chg="addCm">
        <pc:chgData name="ｼﾖｳｺ" userId="e441133d-769b-49ec-ba37-160bfd629edf" providerId="ADAL" clId="{DF3AAD4A-61F0-4A16-9461-8F31356839EF}" dt="2024-08-20T23:39:37.020" v="2"/>
        <pc:sldMkLst>
          <pc:docMk/>
          <pc:sldMk cId="1414604903" sldId="270"/>
        </pc:sldMkLst>
      </pc:sldChg>
      <pc:sldChg chg="modSp mod addCm">
        <pc:chgData name="ｼﾖｳｺ" userId="e441133d-769b-49ec-ba37-160bfd629edf" providerId="ADAL" clId="{DF3AAD4A-61F0-4A16-9461-8F31356839EF}" dt="2024-08-20T23:40:30.487" v="3"/>
        <pc:sldMkLst>
          <pc:docMk/>
          <pc:sldMk cId="232323657" sldId="272"/>
        </pc:sldMkLst>
        <pc:picChg chg="mod">
          <ac:chgData name="ｼﾖｳｺ" userId="e441133d-769b-49ec-ba37-160bfd629edf" providerId="ADAL" clId="{DF3AAD4A-61F0-4A16-9461-8F31356839EF}" dt="2024-08-20T23:34:23.400" v="1" actId="1076"/>
          <ac:picMkLst>
            <pc:docMk/>
            <pc:sldMk cId="232323657" sldId="272"/>
            <ac:picMk id="13" creationId="{A8044419-9717-8D7A-4DB3-689BF5A8F04E}"/>
          </ac:picMkLst>
        </pc:picChg>
      </pc:sldChg>
      <pc:sldChg chg="addCm">
        <pc:chgData name="ｼﾖｳｺ" userId="e441133d-769b-49ec-ba37-160bfd629edf" providerId="ADAL" clId="{DF3AAD4A-61F0-4A16-9461-8F31356839EF}" dt="2024-08-20T23:41:43.089" v="4"/>
        <pc:sldMkLst>
          <pc:docMk/>
          <pc:sldMk cId="1254931460" sldId="2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4F00BC-1B09-42F4-9AEA-021E00482808}" type="datetimeFigureOut">
              <a:rPr lang="en-AU" smtClean="0"/>
              <a:t>28/02/2025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37E574-F05B-4C7B-A565-9D7EFCD0349E}" type="slidenum">
              <a:rPr lang="en-AU" smtClean="0"/>
              <a:t>‹#›</a:t>
            </a:fld>
            <a:endParaRPr lang="en-AU"/>
          </a:p>
        </p:txBody>
      </p:sp>
    </p:spTree>
    <p:extLst>
      <p:ext uri="{BB962C8B-B14F-4D97-AF65-F5344CB8AC3E}">
        <p14:creationId xmlns:p14="http://schemas.microsoft.com/office/powerpoint/2010/main" val="2671339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C00000"/>
                </a:solidFill>
              </a:rPr>
              <a:t>Hanami is a Japanese traditional custom, where people appreciate springtime.</a:t>
            </a:r>
          </a:p>
          <a:p>
            <a:r>
              <a:rPr lang="en-AU" dirty="0"/>
              <a:t>Let’s find out how Japanese people enjoy </a:t>
            </a:r>
            <a:r>
              <a:rPr lang="en-AU" dirty="0" err="1"/>
              <a:t>hanami</a:t>
            </a:r>
            <a:r>
              <a:rPr lang="en-AU" dirty="0"/>
              <a:t>!</a:t>
            </a:r>
          </a:p>
        </p:txBody>
      </p:sp>
      <p:sp>
        <p:nvSpPr>
          <p:cNvPr id="4" name="Slide Number Placeholder 3"/>
          <p:cNvSpPr>
            <a:spLocks noGrp="1"/>
          </p:cNvSpPr>
          <p:nvPr>
            <p:ph type="sldNum" sz="quarter" idx="5"/>
          </p:nvPr>
        </p:nvSpPr>
        <p:spPr/>
        <p:txBody>
          <a:bodyPr/>
          <a:lstStyle/>
          <a:p>
            <a:fld id="{4137E574-F05B-4C7B-A565-9D7EFCD0349E}" type="slidenum">
              <a:rPr lang="en-AU" smtClean="0"/>
              <a:t>2</a:t>
            </a:fld>
            <a:endParaRPr lang="en-AU"/>
          </a:p>
        </p:txBody>
      </p:sp>
    </p:spTree>
    <p:extLst>
      <p:ext uri="{BB962C8B-B14F-4D97-AF65-F5344CB8AC3E}">
        <p14:creationId xmlns:p14="http://schemas.microsoft.com/office/powerpoint/2010/main" val="338911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Sakura is cherry blossom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Note: </a:t>
            </a:r>
            <a:r>
              <a:rPr lang="en-US" dirty="0"/>
              <a:t>Cherry blossoms bloom for a short time, making them fleeting and beautiful, with their falling petals symbolizing grace. This is why they have been loved in Japan for many years. The cherry blossom season also coincides with a time of both endings and new beginnings, evoking strong emotions like bittersweetness and excitement.</a:t>
            </a:r>
          </a:p>
        </p:txBody>
      </p:sp>
      <p:sp>
        <p:nvSpPr>
          <p:cNvPr id="4" name="Slide Number Placeholder 3"/>
          <p:cNvSpPr>
            <a:spLocks noGrp="1"/>
          </p:cNvSpPr>
          <p:nvPr>
            <p:ph type="sldNum" sz="quarter" idx="5"/>
          </p:nvPr>
        </p:nvSpPr>
        <p:spPr/>
        <p:txBody>
          <a:bodyPr/>
          <a:lstStyle/>
          <a:p>
            <a:fld id="{4137E574-F05B-4C7B-A565-9D7EFCD0349E}" type="slidenum">
              <a:rPr lang="en-AU" smtClean="0"/>
              <a:t>3</a:t>
            </a:fld>
            <a:endParaRPr lang="en-AU"/>
          </a:p>
        </p:txBody>
      </p:sp>
    </p:spTree>
    <p:extLst>
      <p:ext uri="{BB962C8B-B14F-4D97-AF65-F5344CB8AC3E}">
        <p14:creationId xmlns:p14="http://schemas.microsoft.com/office/powerpoint/2010/main" val="32625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4137E574-F05B-4C7B-A565-9D7EFCD0349E}" type="slidenum">
              <a:rPr lang="en-AU" smtClean="0"/>
              <a:t>4</a:t>
            </a:fld>
            <a:endParaRPr lang="en-AU"/>
          </a:p>
        </p:txBody>
      </p:sp>
    </p:spTree>
    <p:extLst>
      <p:ext uri="{BB962C8B-B14F-4D97-AF65-F5344CB8AC3E}">
        <p14:creationId xmlns:p14="http://schemas.microsoft.com/office/powerpoint/2010/main" val="697740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37E574-F05B-4C7B-A565-9D7EFCD0349E}" type="slidenum">
              <a:rPr lang="en-AU" smtClean="0"/>
              <a:t>5</a:t>
            </a:fld>
            <a:endParaRPr lang="en-AU"/>
          </a:p>
        </p:txBody>
      </p:sp>
    </p:spTree>
    <p:extLst>
      <p:ext uri="{BB962C8B-B14F-4D97-AF65-F5344CB8AC3E}">
        <p14:creationId xmlns:p14="http://schemas.microsoft.com/office/powerpoint/2010/main" val="2402519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137E574-F05B-4C7B-A565-9D7EFCD0349E}" type="slidenum">
              <a:rPr lang="en-AU" smtClean="0"/>
              <a:t>7</a:t>
            </a:fld>
            <a:endParaRPr lang="en-AU"/>
          </a:p>
        </p:txBody>
      </p:sp>
    </p:spTree>
    <p:extLst>
      <p:ext uri="{BB962C8B-B14F-4D97-AF65-F5344CB8AC3E}">
        <p14:creationId xmlns:p14="http://schemas.microsoft.com/office/powerpoint/2010/main" val="3047902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ja-JP" dirty="0"/>
              <a:t>What do you think the pink colour represents? (flower, Sakura, spring)</a:t>
            </a:r>
          </a:p>
          <a:p>
            <a:r>
              <a:rPr lang="ja-JP" altLang="en-US" dirty="0"/>
              <a:t>参考：</a:t>
            </a:r>
            <a:r>
              <a:rPr lang="en-AU" altLang="ja-JP" dirty="0"/>
              <a:t>https://www.nihonwasyokutakubunka.com/column/cat03/21</a:t>
            </a:r>
            <a:endParaRPr lang="en-AU" dirty="0"/>
          </a:p>
        </p:txBody>
      </p:sp>
      <p:sp>
        <p:nvSpPr>
          <p:cNvPr id="4" name="Slide Number Placeholder 3"/>
          <p:cNvSpPr>
            <a:spLocks noGrp="1"/>
          </p:cNvSpPr>
          <p:nvPr>
            <p:ph type="sldNum" sz="quarter" idx="5"/>
          </p:nvPr>
        </p:nvSpPr>
        <p:spPr/>
        <p:txBody>
          <a:bodyPr/>
          <a:lstStyle/>
          <a:p>
            <a:fld id="{4137E574-F05B-4C7B-A565-9D7EFCD0349E}" type="slidenum">
              <a:rPr lang="en-AU" smtClean="0"/>
              <a:t>8</a:t>
            </a:fld>
            <a:endParaRPr lang="en-AU"/>
          </a:p>
        </p:txBody>
      </p:sp>
    </p:spTree>
    <p:extLst>
      <p:ext uri="{BB962C8B-B14F-4D97-AF65-F5344CB8AC3E}">
        <p14:creationId xmlns:p14="http://schemas.microsoft.com/office/powerpoint/2010/main" val="348777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37E574-F05B-4C7B-A565-9D7EFCD0349E}" type="slidenum">
              <a:rPr lang="en-AU" smtClean="0"/>
              <a:t>9</a:t>
            </a:fld>
            <a:endParaRPr lang="en-AU"/>
          </a:p>
        </p:txBody>
      </p:sp>
    </p:spTree>
    <p:extLst>
      <p:ext uri="{BB962C8B-B14F-4D97-AF65-F5344CB8AC3E}">
        <p14:creationId xmlns:p14="http://schemas.microsoft.com/office/powerpoint/2010/main" val="351250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ja-JP" dirty="0"/>
              <a:t>Note</a:t>
            </a:r>
          </a:p>
          <a:p>
            <a:r>
              <a:rPr lang="en-AU" altLang="ja-JP" dirty="0"/>
              <a:t>Nara : Mt. Yoshino</a:t>
            </a:r>
          </a:p>
          <a:p>
            <a:r>
              <a:rPr lang="en-AU" altLang="ja-JP" dirty="0"/>
              <a:t>Nagano : </a:t>
            </a:r>
            <a:r>
              <a:rPr lang="en-AU" b="0" i="0" dirty="0">
                <a:solidFill>
                  <a:srgbClr val="D93025"/>
                </a:solidFill>
                <a:effectLst/>
                <a:latin typeface="Google Sans"/>
              </a:rPr>
              <a:t>Takato Castle Site Park</a:t>
            </a:r>
            <a:endParaRPr lang="en-AU" altLang="ja-JP" dirty="0"/>
          </a:p>
          <a:p>
            <a:r>
              <a:rPr lang="en-AU" altLang="ja-JP" dirty="0"/>
              <a:t>Aomori : </a:t>
            </a:r>
            <a:r>
              <a:rPr lang="en-AU" altLang="ja-JP" dirty="0" err="1"/>
              <a:t>Hirosaki</a:t>
            </a:r>
            <a:r>
              <a:rPr lang="en-AU" altLang="ja-JP" dirty="0"/>
              <a:t> Park</a:t>
            </a:r>
          </a:p>
          <a:p>
            <a:r>
              <a:rPr lang="en-AU" altLang="ja-JP" dirty="0"/>
              <a:t>Tokyo : Meguro River</a:t>
            </a:r>
          </a:p>
          <a:p>
            <a:endParaRPr lang="en-AU" altLang="ja-JP" dirty="0"/>
          </a:p>
        </p:txBody>
      </p:sp>
      <p:sp>
        <p:nvSpPr>
          <p:cNvPr id="4" name="Slide Number Placeholder 3"/>
          <p:cNvSpPr>
            <a:spLocks noGrp="1"/>
          </p:cNvSpPr>
          <p:nvPr>
            <p:ph type="sldNum" sz="quarter" idx="5"/>
          </p:nvPr>
        </p:nvSpPr>
        <p:spPr/>
        <p:txBody>
          <a:bodyPr/>
          <a:lstStyle/>
          <a:p>
            <a:fld id="{4137E574-F05B-4C7B-A565-9D7EFCD0349E}" type="slidenum">
              <a:rPr lang="en-AU" smtClean="0"/>
              <a:t>13</a:t>
            </a:fld>
            <a:endParaRPr lang="en-AU"/>
          </a:p>
        </p:txBody>
      </p:sp>
    </p:spTree>
    <p:extLst>
      <p:ext uri="{BB962C8B-B14F-4D97-AF65-F5344CB8AC3E}">
        <p14:creationId xmlns:p14="http://schemas.microsoft.com/office/powerpoint/2010/main" val="389918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137E574-F05B-4C7B-A565-9D7EFCD0349E}" type="slidenum">
              <a:rPr lang="en-AU" smtClean="0"/>
              <a:t>14</a:t>
            </a:fld>
            <a:endParaRPr lang="en-AU"/>
          </a:p>
        </p:txBody>
      </p:sp>
    </p:spTree>
    <p:extLst>
      <p:ext uri="{BB962C8B-B14F-4D97-AF65-F5344CB8AC3E}">
        <p14:creationId xmlns:p14="http://schemas.microsoft.com/office/powerpoint/2010/main" val="339890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56F58-9F4B-F71E-1F98-57F3E80A3F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239D375-14C8-F0CC-844E-3A8630C11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B0E0F15-4069-60D9-BBF4-6641FE97CB92}"/>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5" name="Footer Placeholder 4">
            <a:extLst>
              <a:ext uri="{FF2B5EF4-FFF2-40B4-BE49-F238E27FC236}">
                <a16:creationId xmlns:a16="http://schemas.microsoft.com/office/drawing/2014/main" id="{F56E9C6F-23E9-76F5-B616-BDCA40D2CE5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58268F2-37F9-6305-849F-BE2384D6CA85}"/>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1983468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A6F48-8528-103A-61E6-7B402877B4A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DE4939E-6EA1-C977-3AFB-49975AF34E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2E95DDA-FA6F-54FA-5C26-8796281BB577}"/>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5" name="Footer Placeholder 4">
            <a:extLst>
              <a:ext uri="{FF2B5EF4-FFF2-40B4-BE49-F238E27FC236}">
                <a16:creationId xmlns:a16="http://schemas.microsoft.com/office/drawing/2014/main" id="{9196CD95-F6C5-8AC9-130D-51E12A90A28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D275858-DD1A-90C4-02EC-053F741D09AE}"/>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2826870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537268-1A65-8D29-0F17-7917AD4BE0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DF5A951-C0B9-7061-3102-26246CB800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0A4DDA8-F4F0-7AC8-9F1C-28EC516E6608}"/>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5" name="Footer Placeholder 4">
            <a:extLst>
              <a:ext uri="{FF2B5EF4-FFF2-40B4-BE49-F238E27FC236}">
                <a16:creationId xmlns:a16="http://schemas.microsoft.com/office/drawing/2014/main" id="{4AF680AE-D6C1-E0DB-3972-8A51B048BFD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2C0BEE3-DCF0-45B1-36A9-933D179D932C}"/>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230473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B025-E920-46AC-40C3-8112A05F9C1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EFEABBA-B8E4-3786-8B70-C6D8ECC7EA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55BA763-B0CD-8271-CAAB-A96F196650EC}"/>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5" name="Footer Placeholder 4">
            <a:extLst>
              <a:ext uri="{FF2B5EF4-FFF2-40B4-BE49-F238E27FC236}">
                <a16:creationId xmlns:a16="http://schemas.microsoft.com/office/drawing/2014/main" id="{F1449E3B-EA03-EE2E-E4FA-98F27CB897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18EF51E-4027-6040-D3E2-4504B00C72C4}"/>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973727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F8517-FB5D-B9DD-A04A-3AB4A8A8D1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CCF4CBC-632B-C8FA-F6DE-2A6BA2FBFC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35177D-70B6-63B7-ABC9-EED2E2C9A739}"/>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5" name="Footer Placeholder 4">
            <a:extLst>
              <a:ext uri="{FF2B5EF4-FFF2-40B4-BE49-F238E27FC236}">
                <a16:creationId xmlns:a16="http://schemas.microsoft.com/office/drawing/2014/main" id="{15C6D77B-E0C3-F83D-88BB-1EB56D18AAD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FF77F3A-6E05-FB57-B112-9C31FE1896EE}"/>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192599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93AE-E14F-5D2B-0477-275E0958530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1671164-B0DB-A094-F33F-7C0549D122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B22099ED-CBF6-6381-B5C7-F4388C43BB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EAB4154-350C-8FA1-D31D-A32C6E0DD539}"/>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6" name="Footer Placeholder 5">
            <a:extLst>
              <a:ext uri="{FF2B5EF4-FFF2-40B4-BE49-F238E27FC236}">
                <a16:creationId xmlns:a16="http://schemas.microsoft.com/office/drawing/2014/main" id="{21E34261-B034-4AC3-163D-DCAFD08AFF0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F923F8A-EE95-76FA-37EC-AB2F79D8BFB7}"/>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129696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3CF35-E675-0E36-DA42-56747F96925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6C51347-4760-4C86-E6C1-E873BE3948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BDACAD1-8EF6-DADF-497E-5452E8571E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2D03F4E-3961-356E-8F0F-D4630451C7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125ABB-C5C1-65BE-B313-9860C7A67C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097D7288-C101-23D3-7F36-261E1DB02D61}"/>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8" name="Footer Placeholder 7">
            <a:extLst>
              <a:ext uri="{FF2B5EF4-FFF2-40B4-BE49-F238E27FC236}">
                <a16:creationId xmlns:a16="http://schemas.microsoft.com/office/drawing/2014/main" id="{D6D264CE-93C5-782C-CB21-90967176B7BD}"/>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17C1402C-421C-02A4-ABE0-CC3F0BAC1E82}"/>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146400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F5CC-C916-CE11-02FD-3C3F2F001E4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F19DB160-2F80-8CF1-2573-EF066D2EBDF3}"/>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4" name="Footer Placeholder 3">
            <a:extLst>
              <a:ext uri="{FF2B5EF4-FFF2-40B4-BE49-F238E27FC236}">
                <a16:creationId xmlns:a16="http://schemas.microsoft.com/office/drawing/2014/main" id="{98731C9D-7F15-3CAA-1A01-74C645CBC75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8CCD9C7-1117-1975-D516-47FA23BF8AC3}"/>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142383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652D1-43AB-48BE-44E3-EA9CA2360A90}"/>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3" name="Footer Placeholder 2">
            <a:extLst>
              <a:ext uri="{FF2B5EF4-FFF2-40B4-BE49-F238E27FC236}">
                <a16:creationId xmlns:a16="http://schemas.microsoft.com/office/drawing/2014/main" id="{3DA7B284-3CF0-757B-E19B-C290900053FF}"/>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95B3CB3-9917-1909-A96B-0A92333F38D9}"/>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3574968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7691-038D-9120-56AA-3356E29167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7386C4F-AFD0-7D8F-B856-B2ED4FC7F4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1165243C-1468-28B1-27F2-F9F0CE280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8562C6-FA01-3240-9331-C51869CBE944}"/>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6" name="Footer Placeholder 5">
            <a:extLst>
              <a:ext uri="{FF2B5EF4-FFF2-40B4-BE49-F238E27FC236}">
                <a16:creationId xmlns:a16="http://schemas.microsoft.com/office/drawing/2014/main" id="{529D63CB-877B-49A0-96B3-471334183D4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E291CE0-B3A1-047C-A60C-3A50F39BA358}"/>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1129866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CA980-03CA-66DE-8F32-047D31F4BC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089CF044-879A-00C4-1CCB-BFA5BD29BF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52C8FA5-A2F1-CC20-9607-B20A8E19B4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00EEF6-5C3F-4A1C-4FB3-05703554BA8D}"/>
              </a:ext>
            </a:extLst>
          </p:cNvPr>
          <p:cNvSpPr>
            <a:spLocks noGrp="1"/>
          </p:cNvSpPr>
          <p:nvPr>
            <p:ph type="dt" sz="half" idx="10"/>
          </p:nvPr>
        </p:nvSpPr>
        <p:spPr/>
        <p:txBody>
          <a:bodyPr/>
          <a:lstStyle/>
          <a:p>
            <a:fld id="{AE650DB6-1A12-47CD-8DED-C8B9EE2B480E}" type="datetimeFigureOut">
              <a:rPr lang="en-AU" smtClean="0"/>
              <a:t>28/02/2025</a:t>
            </a:fld>
            <a:endParaRPr lang="en-AU"/>
          </a:p>
        </p:txBody>
      </p:sp>
      <p:sp>
        <p:nvSpPr>
          <p:cNvPr id="6" name="Footer Placeholder 5">
            <a:extLst>
              <a:ext uri="{FF2B5EF4-FFF2-40B4-BE49-F238E27FC236}">
                <a16:creationId xmlns:a16="http://schemas.microsoft.com/office/drawing/2014/main" id="{DF8C9361-B8AE-BE75-6688-75A9483551C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5C1010A-6ED1-47DD-AB4B-18288D3B4C4F}"/>
              </a:ext>
            </a:extLst>
          </p:cNvPr>
          <p:cNvSpPr>
            <a:spLocks noGrp="1"/>
          </p:cNvSpPr>
          <p:nvPr>
            <p:ph type="sldNum" sz="quarter" idx="12"/>
          </p:nvPr>
        </p:nvSpPr>
        <p:spPr/>
        <p:txBody>
          <a:bodyPr/>
          <a:lstStyle/>
          <a:p>
            <a:fld id="{48D27DB2-AC2F-400C-914F-34638EF02809}" type="slidenum">
              <a:rPr lang="en-AU" smtClean="0"/>
              <a:t>‹#›</a:t>
            </a:fld>
            <a:endParaRPr lang="en-AU"/>
          </a:p>
        </p:txBody>
      </p:sp>
    </p:spTree>
    <p:extLst>
      <p:ext uri="{BB962C8B-B14F-4D97-AF65-F5344CB8AC3E}">
        <p14:creationId xmlns:p14="http://schemas.microsoft.com/office/powerpoint/2010/main" val="3391982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46536-4D18-CAE8-2023-69F8827730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E7A5AB7-94A9-47FC-4F19-9353379F8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6FBDFDC-337E-9385-88C1-4E7748E74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650DB6-1A12-47CD-8DED-C8B9EE2B480E}" type="datetimeFigureOut">
              <a:rPr lang="en-AU" smtClean="0"/>
              <a:t>28/02/2025</a:t>
            </a:fld>
            <a:endParaRPr lang="en-AU"/>
          </a:p>
        </p:txBody>
      </p:sp>
      <p:sp>
        <p:nvSpPr>
          <p:cNvPr id="5" name="Footer Placeholder 4">
            <a:extLst>
              <a:ext uri="{FF2B5EF4-FFF2-40B4-BE49-F238E27FC236}">
                <a16:creationId xmlns:a16="http://schemas.microsoft.com/office/drawing/2014/main" id="{28B3492B-C8B6-8701-B094-C725CEC7DC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E702EA6-0F4C-E92A-A4C2-25B5A1A263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D27DB2-AC2F-400C-914F-34638EF02809}" type="slidenum">
              <a:rPr lang="en-AU" smtClean="0"/>
              <a:t>‹#›</a:t>
            </a:fld>
            <a:endParaRPr lang="en-AU"/>
          </a:p>
        </p:txBody>
      </p:sp>
    </p:spTree>
    <p:extLst>
      <p:ext uri="{BB962C8B-B14F-4D97-AF65-F5344CB8AC3E}">
        <p14:creationId xmlns:p14="http://schemas.microsoft.com/office/powerpoint/2010/main" val="35126241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jpeg"/><Relationship Id="rId7" Type="http://schemas.microsoft.com/office/2007/relationships/hdphoto" Target="../media/hdphoto4.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32.jpeg"/><Relationship Id="rId4" Type="http://schemas.openxmlformats.org/officeDocument/2006/relationships/image" Target="../media/image6.pn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8A31AF0-E2F7-C17F-9429-BB650239FC55}"/>
              </a:ext>
            </a:extLst>
          </p:cNvPr>
          <p:cNvSpPr>
            <a:spLocks noGrp="1"/>
          </p:cNvSpPr>
          <p:nvPr>
            <p:ph type="ctrTitle"/>
          </p:nvPr>
        </p:nvSpPr>
        <p:spPr/>
        <p:txBody>
          <a:bodyPr/>
          <a:lstStyle/>
          <a:p>
            <a:endParaRPr lang="en-AU"/>
          </a:p>
        </p:txBody>
      </p:sp>
      <p:pic>
        <p:nvPicPr>
          <p:cNvPr id="5" name="Content Placeholder 4" descr="A cartoon of a picnic with a couple of people&#10;&#10;Description automatically generated with medium confidence">
            <a:extLst>
              <a:ext uri="{FF2B5EF4-FFF2-40B4-BE49-F238E27FC236}">
                <a16:creationId xmlns:a16="http://schemas.microsoft.com/office/drawing/2014/main" id="{7ED65859-9381-27D1-5D62-4684C2E076D9}"/>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b="52523"/>
          <a:stretch/>
        </p:blipFill>
        <p:spPr>
          <a:xfrm>
            <a:off x="-1" y="0"/>
            <a:ext cx="12192001" cy="4097610"/>
          </a:xfrm>
        </p:spPr>
      </p:pic>
      <p:pic>
        <p:nvPicPr>
          <p:cNvPr id="8" name="Content Placeholder 4" descr="A cartoon of a picnic with a couple of people&#10;&#10;Description automatically generated with medium confidence">
            <a:extLst>
              <a:ext uri="{FF2B5EF4-FFF2-40B4-BE49-F238E27FC236}">
                <a16:creationId xmlns:a16="http://schemas.microsoft.com/office/drawing/2014/main" id="{4E568575-DF2A-548C-2979-F130F7DF2948}"/>
              </a:ext>
            </a:extLst>
          </p:cNvPr>
          <p:cNvPicPr>
            <a:picLocks noChangeAspect="1"/>
          </p:cNvPicPr>
          <p:nvPr/>
        </p:nvPicPr>
        <p:blipFill rotWithShape="1">
          <a:blip r:embed="rId2">
            <a:extLst>
              <a:ext uri="{28A0092B-C50C-407E-A947-70E740481C1C}">
                <a14:useLocalDpi xmlns:a14="http://schemas.microsoft.com/office/drawing/2010/main" val="0"/>
              </a:ext>
            </a:extLst>
          </a:blip>
          <a:srcRect t="82000"/>
          <a:stretch/>
        </p:blipFill>
        <p:spPr>
          <a:xfrm>
            <a:off x="0" y="5304464"/>
            <a:ext cx="12192000" cy="1553536"/>
          </a:xfrm>
          <a:prstGeom prst="rect">
            <a:avLst/>
          </a:prstGeom>
        </p:spPr>
      </p:pic>
      <p:sp>
        <p:nvSpPr>
          <p:cNvPr id="3" name="Rectangle 2">
            <a:extLst>
              <a:ext uri="{FF2B5EF4-FFF2-40B4-BE49-F238E27FC236}">
                <a16:creationId xmlns:a16="http://schemas.microsoft.com/office/drawing/2014/main" id="{6C89F34E-2DAA-9A59-12A0-54EF93414352}"/>
              </a:ext>
            </a:extLst>
          </p:cNvPr>
          <p:cNvSpPr/>
          <p:nvPr/>
        </p:nvSpPr>
        <p:spPr>
          <a:xfrm>
            <a:off x="3644669" y="2620829"/>
            <a:ext cx="4902660" cy="309315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11500" b="1" cap="none" spc="0" dirty="0">
                <a:ln w="38100">
                  <a:solidFill>
                    <a:schemeClr val="accent2">
                      <a:lumMod val="50000"/>
                    </a:schemeClr>
                  </a:solidFill>
                </a:ln>
                <a:solidFill>
                  <a:schemeClr val="accent4"/>
                </a:solidFill>
                <a:effectLst/>
                <a:latin typeface="UD Digi Kyokasho NK-B" panose="02020700000000000000" pitchFamily="18" charset="-128"/>
                <a:ea typeface="UD Digi Kyokasho NK-B" panose="02020700000000000000" pitchFamily="18" charset="-128"/>
              </a:rPr>
              <a:t>花見</a:t>
            </a:r>
            <a:endParaRPr lang="en-AU" altLang="ja-JP" sz="11500" b="1" cap="none" spc="0" dirty="0">
              <a:ln w="38100">
                <a:solidFill>
                  <a:schemeClr val="accent2">
                    <a:lumMod val="50000"/>
                  </a:schemeClr>
                </a:solidFill>
              </a:ln>
              <a:solidFill>
                <a:schemeClr val="accent4"/>
              </a:solidFill>
              <a:effectLst/>
              <a:latin typeface="UD Digi Kyokasho NK-B" panose="02020700000000000000" pitchFamily="18" charset="-128"/>
              <a:ea typeface="UD Digi Kyokasho NK-B" panose="02020700000000000000" pitchFamily="18" charset="-128"/>
            </a:endParaRPr>
          </a:p>
          <a:p>
            <a:pPr algn="ctr"/>
            <a:r>
              <a:rPr lang="en-AU" sz="8000" b="1">
                <a:ln w="38100">
                  <a:solidFill>
                    <a:schemeClr val="accent2">
                      <a:lumMod val="50000"/>
                    </a:schemeClr>
                  </a:solidFill>
                </a:ln>
                <a:solidFill>
                  <a:schemeClr val="accent4"/>
                </a:solidFill>
                <a:latin typeface="Aptos ExtraBold" panose="020B0604020202020204" pitchFamily="34" charset="0"/>
                <a:ea typeface="UD Digi Kyokasho NK-B" panose="02020700000000000000" pitchFamily="18" charset="-128"/>
              </a:rPr>
              <a:t>Hanami</a:t>
            </a:r>
            <a:endParaRPr lang="en-US" sz="8000" b="1" cap="none" spc="0" dirty="0">
              <a:ln w="38100">
                <a:solidFill>
                  <a:schemeClr val="accent2">
                    <a:lumMod val="50000"/>
                  </a:schemeClr>
                </a:solidFill>
              </a:ln>
              <a:solidFill>
                <a:schemeClr val="accent4"/>
              </a:solidFill>
              <a:effectLst/>
              <a:latin typeface="Aptos ExtraBold" panose="020B0604020202020204" pitchFamily="34" charset="0"/>
              <a:ea typeface="UD Digi Kyokasho NK-B" panose="02020700000000000000" pitchFamily="18" charset="-128"/>
            </a:endParaRPr>
          </a:p>
        </p:txBody>
      </p:sp>
      <p:sp>
        <p:nvSpPr>
          <p:cNvPr id="4" name="Rectangle 3">
            <a:extLst>
              <a:ext uri="{FF2B5EF4-FFF2-40B4-BE49-F238E27FC236}">
                <a16:creationId xmlns:a16="http://schemas.microsoft.com/office/drawing/2014/main" id="{8F400A17-3909-B414-1C81-C302730367D4}"/>
              </a:ext>
            </a:extLst>
          </p:cNvPr>
          <p:cNvSpPr/>
          <p:nvPr/>
        </p:nvSpPr>
        <p:spPr>
          <a:xfrm>
            <a:off x="4296495" y="1476812"/>
            <a:ext cx="3540780"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8000" b="1" cap="none" spc="0" dirty="0">
                <a:ln w="38100">
                  <a:solidFill>
                    <a:schemeClr val="accent2">
                      <a:lumMod val="50000"/>
                    </a:schemeClr>
                  </a:solidFill>
                </a:ln>
                <a:solidFill>
                  <a:schemeClr val="accent4"/>
                </a:solidFill>
                <a:effectLst/>
                <a:latin typeface="UD Digi Kyokasho NK-B" panose="02020700000000000000" pitchFamily="18" charset="-128"/>
                <a:ea typeface="UD Digi Kyokasho NK-B" panose="02020700000000000000" pitchFamily="18" charset="-128"/>
              </a:rPr>
              <a:t> </a:t>
            </a:r>
            <a:r>
              <a:rPr lang="ja-JP" altLang="en-US" sz="7200" b="1" cap="none" spc="0" dirty="0">
                <a:ln w="38100">
                  <a:solidFill>
                    <a:schemeClr val="accent2">
                      <a:lumMod val="50000"/>
                    </a:schemeClr>
                  </a:solidFill>
                </a:ln>
                <a:solidFill>
                  <a:schemeClr val="accent4"/>
                </a:solidFill>
                <a:effectLst/>
                <a:latin typeface="UD Digi Kyokasho NK-B" panose="02020700000000000000" pitchFamily="18" charset="-128"/>
                <a:ea typeface="UD Digi Kyokasho NK-B" panose="02020700000000000000" pitchFamily="18" charset="-128"/>
              </a:rPr>
              <a:t>はなみ</a:t>
            </a:r>
            <a:endParaRPr lang="en-AU" altLang="ja-JP" sz="8000" b="1" cap="none" spc="0" dirty="0">
              <a:ln w="38100">
                <a:solidFill>
                  <a:schemeClr val="accent2">
                    <a:lumMod val="50000"/>
                  </a:schemeClr>
                </a:solidFill>
              </a:ln>
              <a:solidFill>
                <a:schemeClr val="accent4"/>
              </a:solidFill>
              <a:effectLst/>
              <a:latin typeface="UD Digi Kyokasho NK-B" panose="02020700000000000000" pitchFamily="18" charset="-128"/>
              <a:ea typeface="UD Digi Kyokasho NK-B" panose="02020700000000000000" pitchFamily="18" charset="-128"/>
            </a:endParaRPr>
          </a:p>
        </p:txBody>
      </p:sp>
    </p:spTree>
    <p:extLst>
      <p:ext uri="{BB962C8B-B14F-4D97-AF65-F5344CB8AC3E}">
        <p14:creationId xmlns:p14="http://schemas.microsoft.com/office/powerpoint/2010/main" val="683205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cartoon of a picnic with a couple of people&#10;&#10;Description automatically generated with medium confidence">
            <a:extLst>
              <a:ext uri="{FF2B5EF4-FFF2-40B4-BE49-F238E27FC236}">
                <a16:creationId xmlns:a16="http://schemas.microsoft.com/office/drawing/2014/main" id="{ABFA8904-0B46-7199-56A6-42DC95836493}"/>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pic>
        <p:nvPicPr>
          <p:cNvPr id="5" name="Content Placeholder 4" descr="A group of people on a grass hill by a river&#10;&#10;Description automatically generated">
            <a:extLst>
              <a:ext uri="{FF2B5EF4-FFF2-40B4-BE49-F238E27FC236}">
                <a16:creationId xmlns:a16="http://schemas.microsoft.com/office/drawing/2014/main" id="{ED3CC2F7-CA58-D0E6-5DA5-950508D51AE7}"/>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012319" y="983628"/>
            <a:ext cx="8167362" cy="5466177"/>
          </a:xfrm>
        </p:spPr>
      </p:pic>
      <p:sp>
        <p:nvSpPr>
          <p:cNvPr id="7" name="Title 1">
            <a:extLst>
              <a:ext uri="{FF2B5EF4-FFF2-40B4-BE49-F238E27FC236}">
                <a16:creationId xmlns:a16="http://schemas.microsoft.com/office/drawing/2014/main" id="{218A684B-E4E2-683B-5756-A2AD38FF12C4}"/>
              </a:ext>
            </a:extLst>
          </p:cNvPr>
          <p:cNvSpPr txBox="1">
            <a:spLocks/>
          </p:cNvSpPr>
          <p:nvPr/>
        </p:nvSpPr>
        <p:spPr>
          <a:xfrm>
            <a:off x="652669" y="285613"/>
            <a:ext cx="10515600" cy="6022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ja-JP">
                <a:latin typeface="ADLaM Display" panose="02010000000000000000" pitchFamily="2" charset="0"/>
                <a:ea typeface="ADLaM Display" panose="02010000000000000000" pitchFamily="2" charset="0"/>
                <a:cs typeface="ADLaM Display" panose="02010000000000000000" pitchFamily="2" charset="0"/>
              </a:rPr>
              <a:t>Let’s see </a:t>
            </a:r>
            <a:r>
              <a:rPr lang="ja-JP" altLang="en-US">
                <a:latin typeface="UD Digi Kyokasho NK-R" panose="02020400000000000000" pitchFamily="18" charset="-128"/>
                <a:ea typeface="UD Digi Kyokasho NK-R" panose="02020400000000000000" pitchFamily="18" charset="-128"/>
              </a:rPr>
              <a:t>はなみ</a:t>
            </a:r>
            <a:endParaRPr lang="en-AU">
              <a:latin typeface="UD Digi Kyokasho NK-R" panose="02020400000000000000" pitchFamily="18" charset="-128"/>
              <a:ea typeface="UD Digi Kyokasho NK-R" panose="02020400000000000000" pitchFamily="18" charset="-128"/>
            </a:endParaRPr>
          </a:p>
        </p:txBody>
      </p:sp>
      <p:pic>
        <p:nvPicPr>
          <p:cNvPr id="8" name="Picture 2" descr="男の子の表情のイラスト「笑った顔」">
            <a:extLst>
              <a:ext uri="{FF2B5EF4-FFF2-40B4-BE49-F238E27FC236}">
                <a16:creationId xmlns:a16="http://schemas.microsoft.com/office/drawing/2014/main" id="{ADE62B48-381A-7F76-EFEA-EDD759474F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69" y="5285665"/>
            <a:ext cx="1119448" cy="1286722"/>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BD24055F-DB5E-59AE-4820-A9EDCD65BFDB}"/>
              </a:ext>
            </a:extLst>
          </p:cNvPr>
          <p:cNvSpPr/>
          <p:nvPr/>
        </p:nvSpPr>
        <p:spPr>
          <a:xfrm>
            <a:off x="119088" y="4193341"/>
            <a:ext cx="2186609" cy="873987"/>
          </a:xfrm>
          <a:prstGeom prst="wedgeEllipseCallout">
            <a:avLst>
              <a:gd name="adj1" fmla="val -7422"/>
              <a:gd name="adj2" fmla="val 81685"/>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たのしそう</a:t>
            </a:r>
            <a:endParaRPr lang="en-AU" sz="2400">
              <a:solidFill>
                <a:schemeClr val="tx1"/>
              </a:solidFill>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448426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cartoon of a picnic with a couple of people&#10;&#10;Description automatically generated with medium confidence">
            <a:extLst>
              <a:ext uri="{FF2B5EF4-FFF2-40B4-BE49-F238E27FC236}">
                <a16:creationId xmlns:a16="http://schemas.microsoft.com/office/drawing/2014/main" id="{44A9C30B-2CCB-90E3-57BC-E5C40B7E47E6}"/>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pic>
        <p:nvPicPr>
          <p:cNvPr id="5" name="Content Placeholder 4" descr="A group of people walking under cherry blossoms&#10;&#10;Description automatically generated">
            <a:extLst>
              <a:ext uri="{FF2B5EF4-FFF2-40B4-BE49-F238E27FC236}">
                <a16:creationId xmlns:a16="http://schemas.microsoft.com/office/drawing/2014/main" id="{585B10FF-809F-AD3F-31F0-8C81BD380A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71106" y="887897"/>
            <a:ext cx="8526735" cy="5684490"/>
          </a:xfrm>
        </p:spPr>
      </p:pic>
      <p:pic>
        <p:nvPicPr>
          <p:cNvPr id="2050" name="Picture 2" descr="白人の女の子の表情イラスト「ひらめいた顔」">
            <a:extLst>
              <a:ext uri="{FF2B5EF4-FFF2-40B4-BE49-F238E27FC236}">
                <a16:creationId xmlns:a16="http://schemas.microsoft.com/office/drawing/2014/main" id="{00302C8F-ABB9-EF88-CBB0-6A8AF97B5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84" y="5143637"/>
            <a:ext cx="1247775" cy="142875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Oval 6">
            <a:extLst>
              <a:ext uri="{FF2B5EF4-FFF2-40B4-BE49-F238E27FC236}">
                <a16:creationId xmlns:a16="http://schemas.microsoft.com/office/drawing/2014/main" id="{CF9F9265-3104-8ED8-FC9E-C88E158CCAB4}"/>
              </a:ext>
            </a:extLst>
          </p:cNvPr>
          <p:cNvSpPr/>
          <p:nvPr/>
        </p:nvSpPr>
        <p:spPr>
          <a:xfrm>
            <a:off x="63082" y="4126564"/>
            <a:ext cx="2014377" cy="873987"/>
          </a:xfrm>
          <a:prstGeom prst="wedgeEllipseCallout">
            <a:avLst>
              <a:gd name="adj1" fmla="val 10760"/>
              <a:gd name="adj2" fmla="val 8016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ひとが</a:t>
            </a:r>
            <a:endParaRPr lang="en-AU" altLang="ja-JP" sz="2400">
              <a:solidFill>
                <a:schemeClr val="tx1"/>
              </a:solidFill>
              <a:latin typeface="UD Digi Kyokasho NK-R" panose="02020400000000000000" pitchFamily="18" charset="-128"/>
              <a:ea typeface="UD Digi Kyokasho NK-R" panose="02020400000000000000" pitchFamily="18" charset="-128"/>
            </a:endParaRPr>
          </a:p>
          <a:p>
            <a:pPr algn="ctr"/>
            <a:r>
              <a:rPr lang="ja-JP" altLang="en-US" sz="2400">
                <a:solidFill>
                  <a:schemeClr val="tx1"/>
                </a:solidFill>
                <a:latin typeface="UD Digi Kyokasho NK-R" panose="02020400000000000000" pitchFamily="18" charset="-128"/>
                <a:ea typeface="UD Digi Kyokasho NK-R" panose="02020400000000000000" pitchFamily="18" charset="-128"/>
              </a:rPr>
              <a:t>たくさん！</a:t>
            </a:r>
            <a:endParaRPr lang="en-AU" sz="2400">
              <a:solidFill>
                <a:schemeClr val="tx1"/>
              </a:solidFill>
              <a:latin typeface="UD Digi Kyokasho NK-R" panose="02020400000000000000" pitchFamily="18" charset="-128"/>
              <a:ea typeface="UD Digi Kyokasho NK-R" panose="02020400000000000000" pitchFamily="18" charset="-128"/>
            </a:endParaRPr>
          </a:p>
        </p:txBody>
      </p:sp>
      <p:pic>
        <p:nvPicPr>
          <p:cNvPr id="2052" name="Picture 4" descr="白人の男の子の表情イラスト「笑い顔」">
            <a:extLst>
              <a:ext uri="{FF2B5EF4-FFF2-40B4-BE49-F238E27FC236}">
                <a16:creationId xmlns:a16="http://schemas.microsoft.com/office/drawing/2014/main" id="{BEEDC40F-79D1-69CA-6B37-EB0605738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5552" y="1064003"/>
            <a:ext cx="1247775"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EF52E6E6-812D-1106-CEBC-7DD9C04D6D59}"/>
              </a:ext>
            </a:extLst>
          </p:cNvPr>
          <p:cNvSpPr/>
          <p:nvPr/>
        </p:nvSpPr>
        <p:spPr>
          <a:xfrm>
            <a:off x="9569508" y="285613"/>
            <a:ext cx="2014377" cy="873987"/>
          </a:xfrm>
          <a:prstGeom prst="wedgeEllipseCallout">
            <a:avLst>
              <a:gd name="adj1" fmla="val 10760"/>
              <a:gd name="adj2" fmla="val 8016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おみせも</a:t>
            </a:r>
            <a:endParaRPr lang="en-AU" altLang="ja-JP" sz="2400">
              <a:solidFill>
                <a:schemeClr val="tx1"/>
              </a:solidFill>
              <a:latin typeface="UD Digi Kyokasho NK-R" panose="02020400000000000000" pitchFamily="18" charset="-128"/>
              <a:ea typeface="UD Digi Kyokasho NK-R" panose="02020400000000000000" pitchFamily="18" charset="-128"/>
            </a:endParaRPr>
          </a:p>
          <a:p>
            <a:pPr algn="ctr"/>
            <a:r>
              <a:rPr lang="ja-JP" altLang="en-US" sz="2400">
                <a:solidFill>
                  <a:schemeClr val="tx1"/>
                </a:solidFill>
                <a:latin typeface="UD Digi Kyokasho NK-R" panose="02020400000000000000" pitchFamily="18" charset="-128"/>
                <a:ea typeface="UD Digi Kyokasho NK-R" panose="02020400000000000000" pitchFamily="18" charset="-128"/>
              </a:rPr>
              <a:t>あるよ</a:t>
            </a:r>
            <a:endParaRPr lang="en-AU" sz="2400">
              <a:solidFill>
                <a:schemeClr val="tx1"/>
              </a:solidFill>
              <a:latin typeface="UD Digi Kyokasho NK-R" panose="02020400000000000000" pitchFamily="18" charset="-128"/>
              <a:ea typeface="UD Digi Kyokasho NK-R" panose="02020400000000000000" pitchFamily="18" charset="-128"/>
            </a:endParaRPr>
          </a:p>
        </p:txBody>
      </p:sp>
      <p:sp>
        <p:nvSpPr>
          <p:cNvPr id="9" name="Title 1">
            <a:extLst>
              <a:ext uri="{FF2B5EF4-FFF2-40B4-BE49-F238E27FC236}">
                <a16:creationId xmlns:a16="http://schemas.microsoft.com/office/drawing/2014/main" id="{6B8A0510-0480-FB35-D1F7-220ECB216927}"/>
              </a:ext>
            </a:extLst>
          </p:cNvPr>
          <p:cNvSpPr txBox="1">
            <a:spLocks/>
          </p:cNvSpPr>
          <p:nvPr/>
        </p:nvSpPr>
        <p:spPr>
          <a:xfrm>
            <a:off x="652669" y="285613"/>
            <a:ext cx="10515600" cy="6022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ja-JP">
                <a:latin typeface="ADLaM Display" panose="02010000000000000000" pitchFamily="2" charset="0"/>
                <a:ea typeface="ADLaM Display" panose="02010000000000000000" pitchFamily="2" charset="0"/>
                <a:cs typeface="ADLaM Display" panose="02010000000000000000" pitchFamily="2" charset="0"/>
              </a:rPr>
              <a:t>Let’s see </a:t>
            </a:r>
            <a:r>
              <a:rPr lang="ja-JP" altLang="en-US">
                <a:latin typeface="UD Digi Kyokasho NK-R" panose="02020400000000000000" pitchFamily="18" charset="-128"/>
                <a:ea typeface="UD Digi Kyokasho NK-R" panose="02020400000000000000" pitchFamily="18" charset="-128"/>
              </a:rPr>
              <a:t>はなみ</a:t>
            </a:r>
            <a:endParaRPr lang="en-AU">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2015305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descr="A cartoon of a picnic with a couple of people&#10;&#10;Description automatically generated with medium confidence">
            <a:extLst>
              <a:ext uri="{FF2B5EF4-FFF2-40B4-BE49-F238E27FC236}">
                <a16:creationId xmlns:a16="http://schemas.microsoft.com/office/drawing/2014/main" id="{12A66E5E-376C-0A7B-7380-97C4E7415A8A}"/>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pic>
        <p:nvPicPr>
          <p:cNvPr id="5" name="Content Placeholder 4" descr="People sitting under a tree with flowers&#10;&#10;Description automatically generated with medium confidence">
            <a:extLst>
              <a:ext uri="{FF2B5EF4-FFF2-40B4-BE49-F238E27FC236}">
                <a16:creationId xmlns:a16="http://schemas.microsoft.com/office/drawing/2014/main" id="{B052DD1E-7ADE-2B66-9365-84167E2A4A5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997" b="2743"/>
          <a:stretch/>
        </p:blipFill>
        <p:spPr>
          <a:xfrm>
            <a:off x="2121357" y="887897"/>
            <a:ext cx="7949286" cy="5560148"/>
          </a:xfrm>
        </p:spPr>
      </p:pic>
      <p:pic>
        <p:nvPicPr>
          <p:cNvPr id="1026" name="Picture 2" descr="女の子の表情のイラスト「笑った顔」">
            <a:extLst>
              <a:ext uri="{FF2B5EF4-FFF2-40B4-BE49-F238E27FC236}">
                <a16:creationId xmlns:a16="http://schemas.microsoft.com/office/drawing/2014/main" id="{AE314268-9C9B-2BE5-8E4A-679445B50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1825" y="5146630"/>
            <a:ext cx="1218992" cy="1301415"/>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74EFE504-1395-E25A-F96F-3EA72A2793BB}"/>
              </a:ext>
            </a:extLst>
          </p:cNvPr>
          <p:cNvSpPr/>
          <p:nvPr/>
        </p:nvSpPr>
        <p:spPr>
          <a:xfrm>
            <a:off x="9726440" y="3971501"/>
            <a:ext cx="2014377" cy="873987"/>
          </a:xfrm>
          <a:prstGeom prst="wedgeEllipseCallout">
            <a:avLst>
              <a:gd name="adj1" fmla="val 10760"/>
              <a:gd name="adj2" fmla="val 8016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よるも</a:t>
            </a:r>
            <a:endParaRPr lang="en-AU" altLang="ja-JP" sz="2400">
              <a:solidFill>
                <a:schemeClr val="tx1"/>
              </a:solidFill>
              <a:latin typeface="UD Digi Kyokasho NK-R" panose="02020400000000000000" pitchFamily="18" charset="-128"/>
              <a:ea typeface="UD Digi Kyokasho NK-R" panose="02020400000000000000" pitchFamily="18" charset="-128"/>
            </a:endParaRPr>
          </a:p>
          <a:p>
            <a:pPr algn="ctr"/>
            <a:r>
              <a:rPr lang="ja-JP" altLang="en-US" sz="2400">
                <a:solidFill>
                  <a:schemeClr val="tx1"/>
                </a:solidFill>
                <a:latin typeface="UD Digi Kyokasho NK-R" panose="02020400000000000000" pitchFamily="18" charset="-128"/>
                <a:ea typeface="UD Digi Kyokasho NK-R" panose="02020400000000000000" pitchFamily="18" charset="-128"/>
              </a:rPr>
              <a:t>はなみ！</a:t>
            </a:r>
            <a:endParaRPr lang="en-AU" sz="2400">
              <a:solidFill>
                <a:schemeClr val="tx1"/>
              </a:solidFill>
              <a:latin typeface="UD Digi Kyokasho NK-R" panose="02020400000000000000" pitchFamily="18" charset="-128"/>
              <a:ea typeface="UD Digi Kyokasho NK-R" panose="02020400000000000000" pitchFamily="18" charset="-128"/>
            </a:endParaRPr>
          </a:p>
        </p:txBody>
      </p:sp>
      <p:sp>
        <p:nvSpPr>
          <p:cNvPr id="2" name="Title 1">
            <a:extLst>
              <a:ext uri="{FF2B5EF4-FFF2-40B4-BE49-F238E27FC236}">
                <a16:creationId xmlns:a16="http://schemas.microsoft.com/office/drawing/2014/main" id="{7D706DE3-2208-FE60-A0CC-D9865C7840A8}"/>
              </a:ext>
            </a:extLst>
          </p:cNvPr>
          <p:cNvSpPr txBox="1">
            <a:spLocks/>
          </p:cNvSpPr>
          <p:nvPr/>
        </p:nvSpPr>
        <p:spPr>
          <a:xfrm>
            <a:off x="652669" y="285613"/>
            <a:ext cx="10515600" cy="6022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ja-JP">
                <a:latin typeface="ADLaM Display" panose="02010000000000000000" pitchFamily="2" charset="0"/>
                <a:ea typeface="ADLaM Display" panose="02010000000000000000" pitchFamily="2" charset="0"/>
                <a:cs typeface="ADLaM Display" panose="02010000000000000000" pitchFamily="2" charset="0"/>
              </a:rPr>
              <a:t>Let’s see </a:t>
            </a:r>
            <a:r>
              <a:rPr lang="ja-JP" altLang="en-US">
                <a:latin typeface="UD Digi Kyokasho NK-R" panose="02020400000000000000" pitchFamily="18" charset="-128"/>
                <a:ea typeface="UD Digi Kyokasho NK-R" panose="02020400000000000000" pitchFamily="18" charset="-128"/>
              </a:rPr>
              <a:t>はなみ</a:t>
            </a:r>
            <a:endParaRPr lang="en-AU">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1899679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artoon of a picnic with a couple of people&#10;&#10;Description automatically generated with medium confidence">
            <a:extLst>
              <a:ext uri="{FF2B5EF4-FFF2-40B4-BE49-F238E27FC236}">
                <a16:creationId xmlns:a16="http://schemas.microsoft.com/office/drawing/2014/main" id="{6A412CF9-2418-2190-AAF6-4BB7B3292F31}"/>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sp>
        <p:nvSpPr>
          <p:cNvPr id="2" name="Title 1">
            <a:extLst>
              <a:ext uri="{FF2B5EF4-FFF2-40B4-BE49-F238E27FC236}">
                <a16:creationId xmlns:a16="http://schemas.microsoft.com/office/drawing/2014/main" id="{B712B886-D830-1B05-003A-E9EBC0B6A5BB}"/>
              </a:ext>
            </a:extLst>
          </p:cNvPr>
          <p:cNvSpPr>
            <a:spLocks noGrp="1"/>
          </p:cNvSpPr>
          <p:nvPr>
            <p:ph type="title"/>
          </p:nvPr>
        </p:nvSpPr>
        <p:spPr>
          <a:xfrm>
            <a:off x="504471" y="266511"/>
            <a:ext cx="10515600" cy="851009"/>
          </a:xfrm>
        </p:spPr>
        <p:txBody>
          <a:bodyPr/>
          <a:lstStyle/>
          <a:p>
            <a:r>
              <a:rPr lang="en-AU" altLang="ja-JP" sz="4400" b="1">
                <a:latin typeface="ADLaM Display" panose="02010000000000000000" pitchFamily="2" charset="0"/>
                <a:ea typeface="ADLaM Display" panose="02010000000000000000" pitchFamily="2" charset="0"/>
                <a:cs typeface="ADLaM Display" panose="02010000000000000000" pitchFamily="2" charset="0"/>
              </a:rPr>
              <a:t>Famous </a:t>
            </a:r>
            <a:r>
              <a:rPr lang="ja-JP" altLang="en-US" b="1">
                <a:latin typeface="UD Digi Kyokasho NK-B" panose="02020700000000000000" pitchFamily="18" charset="-128"/>
                <a:ea typeface="UD Digi Kyokasho NK-B" panose="02020700000000000000" pitchFamily="18" charset="-128"/>
                <a:cs typeface="ADLaM Display" panose="02010000000000000000" pitchFamily="2" charset="0"/>
              </a:rPr>
              <a:t>はなみ</a:t>
            </a:r>
            <a:r>
              <a:rPr lang="en-AU" altLang="ja-JP" b="1">
                <a:latin typeface="ADLaM Display" panose="02010000000000000000" pitchFamily="2" charset="0"/>
                <a:ea typeface="ADLaM Display" panose="02010000000000000000" pitchFamily="2" charset="0"/>
                <a:cs typeface="ADLaM Display" panose="02010000000000000000" pitchFamily="2" charset="0"/>
              </a:rPr>
              <a:t> spots</a:t>
            </a:r>
            <a:endParaRPr lang="en-AU"/>
          </a:p>
        </p:txBody>
      </p:sp>
      <p:pic>
        <p:nvPicPr>
          <p:cNvPr id="5" name="Picture 2" descr="桜前線のイラスト">
            <a:extLst>
              <a:ext uri="{FF2B5EF4-FFF2-40B4-BE49-F238E27FC236}">
                <a16:creationId xmlns:a16="http://schemas.microsoft.com/office/drawing/2014/main" id="{658E9D72-C30B-7BAE-C313-9D39EF275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825" y="2359471"/>
            <a:ext cx="1805607" cy="18056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ink trees&#10;&#10;Description automatically generated">
            <a:extLst>
              <a:ext uri="{FF2B5EF4-FFF2-40B4-BE49-F238E27FC236}">
                <a16:creationId xmlns:a16="http://schemas.microsoft.com/office/drawing/2014/main" id="{32F4D784-AE33-376C-93D4-2DF891CB46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37" y="1159080"/>
            <a:ext cx="4171356" cy="2786987"/>
          </a:xfrm>
          <a:prstGeom prst="roundRect">
            <a:avLst/>
          </a:prstGeom>
        </p:spPr>
      </p:pic>
      <p:pic>
        <p:nvPicPr>
          <p:cNvPr id="13" name="Picture 12" descr="A tree with pink blossoms in front of snow covered mountains&#10;&#10;Description automatically generated">
            <a:extLst>
              <a:ext uri="{FF2B5EF4-FFF2-40B4-BE49-F238E27FC236}">
                <a16:creationId xmlns:a16="http://schemas.microsoft.com/office/drawing/2014/main" id="{E1C3C821-5B2F-4280-EDDC-5EA0334D93C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l="7397" t="7397"/>
          <a:stretch/>
        </p:blipFill>
        <p:spPr>
          <a:xfrm>
            <a:off x="3214357" y="3987627"/>
            <a:ext cx="4180480" cy="2786987"/>
          </a:xfrm>
          <a:prstGeom prst="roundRect">
            <a:avLst/>
          </a:prstGeom>
        </p:spPr>
      </p:pic>
      <p:pic>
        <p:nvPicPr>
          <p:cNvPr id="15" name="Picture 14" descr="A river with pink flowers&#10;&#10;Description automatically generated">
            <a:extLst>
              <a:ext uri="{FF2B5EF4-FFF2-40B4-BE49-F238E27FC236}">
                <a16:creationId xmlns:a16="http://schemas.microsoft.com/office/drawing/2014/main" id="{B678218F-3842-208D-99D6-C561F1359609}"/>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11012"/>
          <a:stretch/>
        </p:blipFill>
        <p:spPr>
          <a:xfrm>
            <a:off x="6840568" y="266511"/>
            <a:ext cx="4175825" cy="2786987"/>
          </a:xfrm>
          <a:prstGeom prst="roundRect">
            <a:avLst/>
          </a:prstGeom>
        </p:spPr>
      </p:pic>
      <p:pic>
        <p:nvPicPr>
          <p:cNvPr id="6" name="Picture 5" descr="A bridge over a river with pink flowers&#10;&#10;Description automatically generated">
            <a:extLst>
              <a:ext uri="{FF2B5EF4-FFF2-40B4-BE49-F238E27FC236}">
                <a16:creationId xmlns:a16="http://schemas.microsoft.com/office/drawing/2014/main" id="{CB9386A7-CE71-1805-EAD2-22750FB8EA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73727" y="3429000"/>
            <a:ext cx="4039383" cy="2692922"/>
          </a:xfrm>
          <a:prstGeom prst="roundRect">
            <a:avLst/>
          </a:prstGeom>
        </p:spPr>
      </p:pic>
      <p:pic>
        <p:nvPicPr>
          <p:cNvPr id="1026" name="Picture 2" descr="女性の表情のイラスト「目がハート」">
            <a:extLst>
              <a:ext uri="{FF2B5EF4-FFF2-40B4-BE49-F238E27FC236}">
                <a16:creationId xmlns:a16="http://schemas.microsoft.com/office/drawing/2014/main" id="{8F5C65CC-FEB7-C75C-5018-BA109834E4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1271" y="5429250"/>
            <a:ext cx="1166813" cy="1428750"/>
          </a:xfrm>
          <a:prstGeom prst="rect">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id="{4A53E650-33EF-DF36-E2D9-EFA5B579AD0C}"/>
              </a:ext>
            </a:extLst>
          </p:cNvPr>
          <p:cNvSpPr/>
          <p:nvPr/>
        </p:nvSpPr>
        <p:spPr>
          <a:xfrm>
            <a:off x="587650" y="4431388"/>
            <a:ext cx="2014377" cy="873987"/>
          </a:xfrm>
          <a:prstGeom prst="wedgeEllipseCallout">
            <a:avLst>
              <a:gd name="adj1" fmla="val 10760"/>
              <a:gd name="adj2" fmla="val 8016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きれい！</a:t>
            </a:r>
            <a:endParaRPr lang="en-AU" sz="2400">
              <a:solidFill>
                <a:schemeClr val="tx1"/>
              </a:solidFill>
              <a:latin typeface="UD Digi Kyokasho NK-R" panose="02020400000000000000" pitchFamily="18" charset="-128"/>
              <a:ea typeface="UD Digi Kyokasho NK-R" panose="02020400000000000000" pitchFamily="18" charset="-128"/>
            </a:endParaRPr>
          </a:p>
        </p:txBody>
      </p:sp>
      <p:cxnSp>
        <p:nvCxnSpPr>
          <p:cNvPr id="8" name="Straight Connector 7">
            <a:extLst>
              <a:ext uri="{FF2B5EF4-FFF2-40B4-BE49-F238E27FC236}">
                <a16:creationId xmlns:a16="http://schemas.microsoft.com/office/drawing/2014/main" id="{BEA94FAC-0B91-F776-D3E5-526A907BB8F9}"/>
              </a:ext>
            </a:extLst>
          </p:cNvPr>
          <p:cNvCxnSpPr>
            <a:stCxn id="7" idx="3"/>
          </p:cNvCxnSpPr>
          <p:nvPr/>
        </p:nvCxnSpPr>
        <p:spPr>
          <a:xfrm>
            <a:off x="4757593" y="2552574"/>
            <a:ext cx="1094567" cy="1196466"/>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2D24CE-57F9-EF4F-18EE-820CFD1C0534}"/>
              </a:ext>
            </a:extLst>
          </p:cNvPr>
          <p:cNvSpPr/>
          <p:nvPr/>
        </p:nvSpPr>
        <p:spPr>
          <a:xfrm>
            <a:off x="4306187" y="1926239"/>
            <a:ext cx="902811" cy="523220"/>
          </a:xfrm>
          <a:prstGeom prst="rect">
            <a:avLst/>
          </a:prstGeom>
          <a:noFill/>
        </p:spPr>
        <p:txBody>
          <a:bodyPr wrap="none" lIns="91440" tIns="45720" rIns="91440" bIns="45720">
            <a:spAutoFit/>
          </a:bodyPr>
          <a:lstStyle/>
          <a:p>
            <a:pPr algn="ctr"/>
            <a:r>
              <a:rPr lang="ja-JP" altLang="en-US" sz="2800" b="1" cap="none" spc="0">
                <a:ln w="0">
                  <a:solidFill>
                    <a:schemeClr val="bg1"/>
                  </a:solidFill>
                </a:ln>
                <a:solidFill>
                  <a:srgbClr val="7030A0"/>
                </a:solidFill>
              </a:rPr>
              <a:t>なら</a:t>
            </a:r>
            <a:endParaRPr lang="en-US" sz="2800" b="1" cap="none" spc="0">
              <a:ln w="0">
                <a:solidFill>
                  <a:schemeClr val="bg1"/>
                </a:solidFill>
              </a:ln>
              <a:solidFill>
                <a:srgbClr val="7030A0"/>
              </a:solidFill>
            </a:endParaRPr>
          </a:p>
        </p:txBody>
      </p:sp>
      <p:cxnSp>
        <p:nvCxnSpPr>
          <p:cNvPr id="10" name="Straight Connector 9">
            <a:extLst>
              <a:ext uri="{FF2B5EF4-FFF2-40B4-BE49-F238E27FC236}">
                <a16:creationId xmlns:a16="http://schemas.microsoft.com/office/drawing/2014/main" id="{73E91BF5-6921-5C03-0304-284533912BB7}"/>
              </a:ext>
            </a:extLst>
          </p:cNvPr>
          <p:cNvCxnSpPr>
            <a:cxnSpLocks/>
          </p:cNvCxnSpPr>
          <p:nvPr/>
        </p:nvCxnSpPr>
        <p:spPr>
          <a:xfrm flipH="1">
            <a:off x="6337867" y="1926239"/>
            <a:ext cx="593841" cy="105108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64C3475-C49F-24B2-DE46-C92E5A452EB6}"/>
              </a:ext>
            </a:extLst>
          </p:cNvPr>
          <p:cNvSpPr/>
          <p:nvPr/>
        </p:nvSpPr>
        <p:spPr>
          <a:xfrm>
            <a:off x="10205914" y="2553512"/>
            <a:ext cx="1620957" cy="523220"/>
          </a:xfrm>
          <a:prstGeom prst="rect">
            <a:avLst/>
          </a:prstGeom>
          <a:noFill/>
        </p:spPr>
        <p:txBody>
          <a:bodyPr wrap="none" lIns="91440" tIns="45720" rIns="91440" bIns="45720">
            <a:spAutoFit/>
          </a:bodyPr>
          <a:lstStyle/>
          <a:p>
            <a:pPr algn="ctr"/>
            <a:r>
              <a:rPr lang="ja-JP" altLang="en-US" sz="2800" b="1" cap="none" spc="0">
                <a:ln w="0">
                  <a:solidFill>
                    <a:schemeClr val="bg1"/>
                  </a:solidFill>
                </a:ln>
                <a:solidFill>
                  <a:srgbClr val="7030A0"/>
                </a:solidFill>
              </a:rPr>
              <a:t>あおもり</a:t>
            </a:r>
            <a:endParaRPr lang="en-US" sz="2800" b="1" cap="none" spc="0">
              <a:ln w="0">
                <a:solidFill>
                  <a:schemeClr val="bg1"/>
                </a:solidFill>
              </a:ln>
              <a:solidFill>
                <a:srgbClr val="7030A0"/>
              </a:solidFill>
            </a:endParaRPr>
          </a:p>
        </p:txBody>
      </p:sp>
      <p:sp>
        <p:nvSpPr>
          <p:cNvPr id="17" name="Rectangle 16">
            <a:extLst>
              <a:ext uri="{FF2B5EF4-FFF2-40B4-BE49-F238E27FC236}">
                <a16:creationId xmlns:a16="http://schemas.microsoft.com/office/drawing/2014/main" id="{7FD5D95F-F6EE-C268-5F41-83AD4DBC1F4D}"/>
              </a:ext>
            </a:extLst>
          </p:cNvPr>
          <p:cNvSpPr/>
          <p:nvPr/>
        </p:nvSpPr>
        <p:spPr>
          <a:xfrm>
            <a:off x="10022526" y="6058213"/>
            <a:ext cx="1980029" cy="523220"/>
          </a:xfrm>
          <a:prstGeom prst="rect">
            <a:avLst/>
          </a:prstGeom>
          <a:noFill/>
        </p:spPr>
        <p:txBody>
          <a:bodyPr wrap="none" lIns="91440" tIns="45720" rIns="91440" bIns="45720">
            <a:spAutoFit/>
          </a:bodyPr>
          <a:lstStyle/>
          <a:p>
            <a:pPr algn="ctr"/>
            <a:r>
              <a:rPr lang="ja-JP" altLang="en-US" sz="2800" b="1" cap="none" spc="0">
                <a:ln w="0">
                  <a:solidFill>
                    <a:schemeClr val="bg1"/>
                  </a:solidFill>
                </a:ln>
                <a:solidFill>
                  <a:srgbClr val="7030A0"/>
                </a:solidFill>
              </a:rPr>
              <a:t>とうきょう</a:t>
            </a:r>
            <a:endParaRPr lang="en-US" sz="2800" b="1" cap="none" spc="0">
              <a:ln w="0">
                <a:solidFill>
                  <a:schemeClr val="bg1"/>
                </a:solidFill>
              </a:ln>
              <a:solidFill>
                <a:srgbClr val="7030A0"/>
              </a:solidFill>
            </a:endParaRPr>
          </a:p>
        </p:txBody>
      </p:sp>
      <p:sp>
        <p:nvSpPr>
          <p:cNvPr id="18" name="Rectangle 17">
            <a:extLst>
              <a:ext uri="{FF2B5EF4-FFF2-40B4-BE49-F238E27FC236}">
                <a16:creationId xmlns:a16="http://schemas.microsoft.com/office/drawing/2014/main" id="{5F7D46EE-FD89-9F36-F22F-BAC4985030E9}"/>
              </a:ext>
            </a:extLst>
          </p:cNvPr>
          <p:cNvSpPr/>
          <p:nvPr/>
        </p:nvSpPr>
        <p:spPr>
          <a:xfrm>
            <a:off x="2100043" y="6261857"/>
            <a:ext cx="1261885" cy="523220"/>
          </a:xfrm>
          <a:prstGeom prst="rect">
            <a:avLst/>
          </a:prstGeom>
          <a:noFill/>
        </p:spPr>
        <p:txBody>
          <a:bodyPr wrap="none" lIns="91440" tIns="45720" rIns="91440" bIns="45720">
            <a:spAutoFit/>
          </a:bodyPr>
          <a:lstStyle/>
          <a:p>
            <a:pPr algn="ctr"/>
            <a:r>
              <a:rPr lang="ja-JP" altLang="en-US" sz="2800" b="1" cap="none" spc="0">
                <a:ln w="0">
                  <a:solidFill>
                    <a:schemeClr val="bg1"/>
                  </a:solidFill>
                </a:ln>
                <a:solidFill>
                  <a:srgbClr val="7030A0"/>
                </a:solidFill>
              </a:rPr>
              <a:t>ながの</a:t>
            </a:r>
            <a:endParaRPr lang="en-US" sz="2800" b="1" cap="none" spc="0">
              <a:ln w="0">
                <a:solidFill>
                  <a:schemeClr val="bg1"/>
                </a:solidFill>
              </a:ln>
              <a:solidFill>
                <a:srgbClr val="7030A0"/>
              </a:solidFill>
            </a:endParaRPr>
          </a:p>
        </p:txBody>
      </p:sp>
      <p:cxnSp>
        <p:nvCxnSpPr>
          <p:cNvPr id="19" name="Straight Connector 18">
            <a:extLst>
              <a:ext uri="{FF2B5EF4-FFF2-40B4-BE49-F238E27FC236}">
                <a16:creationId xmlns:a16="http://schemas.microsoft.com/office/drawing/2014/main" id="{673504B4-FA7C-41FF-414E-78789A451441}"/>
              </a:ext>
            </a:extLst>
          </p:cNvPr>
          <p:cNvCxnSpPr>
            <a:cxnSpLocks/>
          </p:cNvCxnSpPr>
          <p:nvPr/>
        </p:nvCxnSpPr>
        <p:spPr>
          <a:xfrm>
            <a:off x="6095999" y="3508258"/>
            <a:ext cx="238190" cy="50401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719F79-A2E6-964D-DF43-24CBDEF287B0}"/>
              </a:ext>
            </a:extLst>
          </p:cNvPr>
          <p:cNvCxnSpPr>
            <a:cxnSpLocks/>
          </p:cNvCxnSpPr>
          <p:nvPr/>
        </p:nvCxnSpPr>
        <p:spPr>
          <a:xfrm>
            <a:off x="6285444" y="3493969"/>
            <a:ext cx="1484502" cy="30003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994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artoon of a picnic with a couple of people&#10;&#10;Description automatically generated with medium confidence">
            <a:extLst>
              <a:ext uri="{FF2B5EF4-FFF2-40B4-BE49-F238E27FC236}">
                <a16:creationId xmlns:a16="http://schemas.microsoft.com/office/drawing/2014/main" id="{CA6EF5D3-D75C-557E-3754-A0E4B98DEC3E}"/>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sp>
        <p:nvSpPr>
          <p:cNvPr id="5" name="Title 1">
            <a:extLst>
              <a:ext uri="{FF2B5EF4-FFF2-40B4-BE49-F238E27FC236}">
                <a16:creationId xmlns:a16="http://schemas.microsoft.com/office/drawing/2014/main" id="{889813A0-90F4-5ED4-7A7D-61493CF6B8CD}"/>
              </a:ext>
            </a:extLst>
          </p:cNvPr>
          <p:cNvSpPr txBox="1">
            <a:spLocks/>
          </p:cNvSpPr>
          <p:nvPr/>
        </p:nvSpPr>
        <p:spPr>
          <a:xfrm>
            <a:off x="838200" y="411480"/>
            <a:ext cx="4807226" cy="890588"/>
          </a:xfrm>
          <a:prstGeom prst="rect">
            <a:avLst/>
          </a:prstGeom>
          <a:solidFill>
            <a:schemeClr val="bg1">
              <a:alpha val="6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ja-JP" altLang="en-US" sz="4000" b="1">
                <a:solidFill>
                  <a:schemeClr val="tx2"/>
                </a:solidFill>
                <a:latin typeface="UD Digi Kyokasho NK-R" panose="02020400000000000000" pitchFamily="18" charset="-128"/>
                <a:ea typeface="UD Digi Kyokasho NK-R" panose="02020400000000000000" pitchFamily="18" charset="-128"/>
                <a:cs typeface="ADLaM Display" panose="02010000000000000000" pitchFamily="2" charset="0"/>
              </a:rPr>
              <a:t>おはなみ 〇✕</a:t>
            </a:r>
            <a:r>
              <a:rPr lang="en-US" altLang="ja-JP" sz="4000" b="1">
                <a:solidFill>
                  <a:schemeClr val="tx2"/>
                </a:solidFill>
                <a:latin typeface="UD Digi Kyokasho NK-R" panose="02020400000000000000" pitchFamily="18" charset="-128"/>
                <a:ea typeface="UD Digi Kyokasho NK-R" panose="02020400000000000000" pitchFamily="18" charset="-128"/>
                <a:cs typeface="ADLaM Display" panose="02010000000000000000" pitchFamily="2" charset="0"/>
              </a:rPr>
              <a:t> </a:t>
            </a:r>
            <a:r>
              <a:rPr lang="ja-JP" altLang="en-US" sz="4000" b="1">
                <a:solidFill>
                  <a:schemeClr val="tx2"/>
                </a:solidFill>
                <a:latin typeface="UD Digi Kyokasho NK-R" panose="02020400000000000000" pitchFamily="18" charset="-128"/>
                <a:ea typeface="UD Digi Kyokasho NK-R" panose="02020400000000000000" pitchFamily="18" charset="-128"/>
                <a:cs typeface="ADLaM Display" panose="02010000000000000000" pitchFamily="2" charset="0"/>
              </a:rPr>
              <a:t>クイズ</a:t>
            </a:r>
            <a:endParaRPr lang="en-AU" sz="4000" b="1">
              <a:solidFill>
                <a:schemeClr val="tx2"/>
              </a:solidFill>
              <a:latin typeface="UD Digi Kyokasho NK-R" panose="02020400000000000000" pitchFamily="18" charset="-128"/>
              <a:ea typeface="UD Digi Kyokasho NK-R" panose="02020400000000000000" pitchFamily="18" charset="-128"/>
              <a:cs typeface="ADLaM Display" panose="02010000000000000000" pitchFamily="2" charset="0"/>
            </a:endParaRPr>
          </a:p>
        </p:txBody>
      </p:sp>
      <p:sp>
        <p:nvSpPr>
          <p:cNvPr id="3" name="Content Placeholder 2">
            <a:extLst>
              <a:ext uri="{FF2B5EF4-FFF2-40B4-BE49-F238E27FC236}">
                <a16:creationId xmlns:a16="http://schemas.microsoft.com/office/drawing/2014/main" id="{E5814E90-6975-32C1-EB53-910988F770BE}"/>
              </a:ext>
            </a:extLst>
          </p:cNvPr>
          <p:cNvSpPr>
            <a:spLocks noGrp="1"/>
          </p:cNvSpPr>
          <p:nvPr>
            <p:ph idx="1"/>
          </p:nvPr>
        </p:nvSpPr>
        <p:spPr/>
        <p:txBody>
          <a:bodyPr/>
          <a:lstStyle/>
          <a:p>
            <a:endParaRPr lang="en-AU" altLang="ja-JP"/>
          </a:p>
          <a:p>
            <a:endParaRPr lang="en-AU"/>
          </a:p>
        </p:txBody>
      </p:sp>
      <p:graphicFrame>
        <p:nvGraphicFramePr>
          <p:cNvPr id="6" name="Table 4">
            <a:extLst>
              <a:ext uri="{FF2B5EF4-FFF2-40B4-BE49-F238E27FC236}">
                <a16:creationId xmlns:a16="http://schemas.microsoft.com/office/drawing/2014/main" id="{1473D3F6-049E-850C-30C8-A691B0E5F0DC}"/>
              </a:ext>
            </a:extLst>
          </p:cNvPr>
          <p:cNvGraphicFramePr>
            <a:graphicFrameLocks/>
          </p:cNvGraphicFramePr>
          <p:nvPr>
            <p:extLst>
              <p:ext uri="{D42A27DB-BD31-4B8C-83A1-F6EECF244321}">
                <p14:modId xmlns:p14="http://schemas.microsoft.com/office/powerpoint/2010/main" val="3316359818"/>
              </p:ext>
            </p:extLst>
          </p:nvPr>
        </p:nvGraphicFramePr>
        <p:xfrm>
          <a:off x="1243919" y="2203909"/>
          <a:ext cx="8519455" cy="3225093"/>
        </p:xfrm>
        <a:graphic>
          <a:graphicData uri="http://schemas.openxmlformats.org/drawingml/2006/table">
            <a:tbl>
              <a:tblPr firstRow="1" bandRow="1">
                <a:tableStyleId>{8A107856-5554-42FB-B03E-39F5DBC370BA}</a:tableStyleId>
              </a:tblPr>
              <a:tblGrid>
                <a:gridCol w="1385224">
                  <a:extLst>
                    <a:ext uri="{9D8B030D-6E8A-4147-A177-3AD203B41FA5}">
                      <a16:colId xmlns:a16="http://schemas.microsoft.com/office/drawing/2014/main" val="1685599570"/>
                    </a:ext>
                  </a:extLst>
                </a:gridCol>
                <a:gridCol w="7134231">
                  <a:extLst>
                    <a:ext uri="{9D8B030D-6E8A-4147-A177-3AD203B41FA5}">
                      <a16:colId xmlns:a16="http://schemas.microsoft.com/office/drawing/2014/main" val="532272662"/>
                    </a:ext>
                  </a:extLst>
                </a:gridCol>
              </a:tblGrid>
              <a:tr h="1075031">
                <a:tc>
                  <a:txBody>
                    <a:bodyPr/>
                    <a:lstStyle/>
                    <a:p>
                      <a:pPr algn="ctr"/>
                      <a:endParaRPr lang="en-AU" sz="2800" b="0">
                        <a:latin typeface="+mn-lt"/>
                        <a:ea typeface="UD Digi Kyokasho NK-R" panose="02020400000000000000" pitchFamily="18" charset="-128"/>
                      </a:endParaRPr>
                    </a:p>
                  </a:txBody>
                  <a:tcPr anchor="ctr">
                    <a:solidFill>
                      <a:schemeClr val="accent2">
                        <a:tint val="20000"/>
                        <a:alpha val="54000"/>
                      </a:schemeClr>
                    </a:solidFill>
                  </a:tcPr>
                </a:tc>
                <a:tc>
                  <a:txBody>
                    <a:bodyPr/>
                    <a:lstStyle/>
                    <a:p>
                      <a:pPr algn="ctr"/>
                      <a:r>
                        <a:rPr lang="en-AU" altLang="ja-JP" sz="2800" b="0" dirty="0"/>
                        <a:t>People appreciate </a:t>
                      </a:r>
                      <a:r>
                        <a:rPr lang="ja-JP" altLang="en-US" sz="2800" b="0" dirty="0"/>
                        <a:t>さくら </a:t>
                      </a:r>
                      <a:r>
                        <a:rPr lang="en-AU" altLang="ja-JP" sz="2800" b="0" dirty="0"/>
                        <a:t>during </a:t>
                      </a:r>
                      <a:r>
                        <a:rPr lang="ja-JP" altLang="en-US" sz="2800" b="0" dirty="0"/>
                        <a:t>はなみ</a:t>
                      </a:r>
                      <a:r>
                        <a:rPr lang="en-AU" altLang="ja-JP" sz="2800" b="0" dirty="0"/>
                        <a:t>.</a:t>
                      </a:r>
                      <a:endParaRPr lang="en-AU" sz="2800" b="0" dirty="0">
                        <a:latin typeface="+mn-lt"/>
                        <a:ea typeface="UD Digi Kyokasho NK-R" panose="02020400000000000000" pitchFamily="18" charset="-128"/>
                      </a:endParaRPr>
                    </a:p>
                  </a:txBody>
                  <a:tcPr anchor="ctr">
                    <a:solidFill>
                      <a:schemeClr val="accent2">
                        <a:tint val="20000"/>
                        <a:alpha val="54000"/>
                      </a:schemeClr>
                    </a:solidFill>
                  </a:tcPr>
                </a:tc>
                <a:extLst>
                  <a:ext uri="{0D108BD9-81ED-4DB2-BD59-A6C34878D82A}">
                    <a16:rowId xmlns:a16="http://schemas.microsoft.com/office/drawing/2014/main" val="1459297886"/>
                  </a:ext>
                </a:extLst>
              </a:tr>
              <a:tr h="1075031">
                <a:tc>
                  <a:txBody>
                    <a:bodyPr/>
                    <a:lstStyle/>
                    <a:p>
                      <a:pPr algn="ctr"/>
                      <a:endParaRPr lang="en-AU" sz="2800" b="0">
                        <a:latin typeface="+mn-lt"/>
                        <a:ea typeface="UD Digi Kyokasho NK-R" panose="02020400000000000000" pitchFamily="18" charset="-128"/>
                      </a:endParaRPr>
                    </a:p>
                  </a:txBody>
                  <a:tcPr anchor="ctr">
                    <a:solidFill>
                      <a:schemeClr val="accent2">
                        <a:tint val="40000"/>
                        <a:alpha val="54000"/>
                      </a:schemeClr>
                    </a:solidFill>
                  </a:tcPr>
                </a:tc>
                <a:tc>
                  <a:txBody>
                    <a:bodyPr/>
                    <a:lstStyle/>
                    <a:p>
                      <a:pPr algn="ctr"/>
                      <a:r>
                        <a:rPr lang="en-US" altLang="ja-JP" sz="2800" b="0"/>
                        <a:t>People enjoy </a:t>
                      </a:r>
                      <a:r>
                        <a:rPr lang="ja-JP" altLang="en-US" sz="2800" b="0"/>
                        <a:t>おべんとう </a:t>
                      </a:r>
                      <a:r>
                        <a:rPr lang="en-AU" altLang="ja-JP" sz="2800" b="0"/>
                        <a:t>under </a:t>
                      </a:r>
                      <a:r>
                        <a:rPr lang="ja-JP" altLang="en-US" sz="2800" b="0"/>
                        <a:t>さくら </a:t>
                      </a:r>
                      <a:r>
                        <a:rPr lang="en-AU" altLang="ja-JP" sz="2800" b="0"/>
                        <a:t>trees.</a:t>
                      </a:r>
                      <a:endParaRPr lang="en-AU" sz="2800" b="0">
                        <a:latin typeface="+mn-lt"/>
                        <a:ea typeface="UD Digi Kyokasho NK-R" panose="02020400000000000000" pitchFamily="18" charset="-128"/>
                      </a:endParaRPr>
                    </a:p>
                  </a:txBody>
                  <a:tcPr anchor="ctr">
                    <a:solidFill>
                      <a:schemeClr val="accent2">
                        <a:tint val="40000"/>
                        <a:alpha val="54000"/>
                      </a:schemeClr>
                    </a:solidFill>
                  </a:tcPr>
                </a:tc>
                <a:extLst>
                  <a:ext uri="{0D108BD9-81ED-4DB2-BD59-A6C34878D82A}">
                    <a16:rowId xmlns:a16="http://schemas.microsoft.com/office/drawing/2014/main" val="616269616"/>
                  </a:ext>
                </a:extLst>
              </a:tr>
              <a:tr h="1075031">
                <a:tc>
                  <a:txBody>
                    <a:bodyPr/>
                    <a:lstStyle/>
                    <a:p>
                      <a:pPr algn="ctr"/>
                      <a:endParaRPr lang="en-AU" sz="2800" b="0">
                        <a:latin typeface="+mn-lt"/>
                        <a:ea typeface="UD Digi Kyokasho NK-R" panose="02020400000000000000" pitchFamily="18" charset="-128"/>
                      </a:endParaRPr>
                    </a:p>
                  </a:txBody>
                  <a:tcPr anchor="ctr">
                    <a:solidFill>
                      <a:schemeClr val="accent2">
                        <a:tint val="20000"/>
                        <a:alpha val="54000"/>
                      </a:schemeClr>
                    </a:solidFill>
                  </a:tcPr>
                </a:tc>
                <a:tc>
                  <a:txBody>
                    <a:bodyPr/>
                    <a:lstStyle/>
                    <a:p>
                      <a:pPr algn="ctr"/>
                      <a:r>
                        <a:rPr lang="en-AU" altLang="ja-JP" sz="2800" b="0" dirty="0"/>
                        <a:t>The </a:t>
                      </a:r>
                      <a:r>
                        <a:rPr lang="ja-JP" altLang="en-US" sz="2800" b="0" dirty="0"/>
                        <a:t>はなみ </a:t>
                      </a:r>
                      <a:r>
                        <a:rPr lang="en-AU" altLang="ja-JP" sz="2800" b="0" dirty="0"/>
                        <a:t>tradition started 120 years ago.</a:t>
                      </a:r>
                      <a:endParaRPr lang="en-AU" sz="2800" b="0" dirty="0">
                        <a:latin typeface="+mn-lt"/>
                        <a:ea typeface="UD Digi Kyokasho NK-R" panose="02020400000000000000" pitchFamily="18" charset="-128"/>
                      </a:endParaRPr>
                    </a:p>
                  </a:txBody>
                  <a:tcPr anchor="ctr">
                    <a:solidFill>
                      <a:schemeClr val="accent2">
                        <a:tint val="20000"/>
                        <a:alpha val="54000"/>
                      </a:schemeClr>
                    </a:solidFill>
                  </a:tcPr>
                </a:tc>
                <a:extLst>
                  <a:ext uri="{0D108BD9-81ED-4DB2-BD59-A6C34878D82A}">
                    <a16:rowId xmlns:a16="http://schemas.microsoft.com/office/drawing/2014/main" val="3070858472"/>
                  </a:ext>
                </a:extLst>
              </a:tr>
            </a:tbl>
          </a:graphicData>
        </a:graphic>
      </p:graphicFrame>
      <p:sp>
        <p:nvSpPr>
          <p:cNvPr id="9" name="Rectangle 8">
            <a:extLst>
              <a:ext uri="{FF2B5EF4-FFF2-40B4-BE49-F238E27FC236}">
                <a16:creationId xmlns:a16="http://schemas.microsoft.com/office/drawing/2014/main" id="{BB9CE788-C1CD-A081-041B-DED1F250A207}"/>
              </a:ext>
            </a:extLst>
          </p:cNvPr>
          <p:cNvSpPr/>
          <p:nvPr/>
        </p:nvSpPr>
        <p:spPr>
          <a:xfrm>
            <a:off x="1501023" y="2333468"/>
            <a:ext cx="954108" cy="1015663"/>
          </a:xfrm>
          <a:prstGeom prst="rect">
            <a:avLst/>
          </a:prstGeom>
          <a:noFill/>
        </p:spPr>
        <p:txBody>
          <a:bodyPr wrap="none" lIns="91440" tIns="45720" rIns="91440" bIns="45720">
            <a:spAutoFit/>
          </a:bodyPr>
          <a:lstStyle/>
          <a:p>
            <a:pPr algn="ctr"/>
            <a:r>
              <a:rPr lang="ja-JP" altLang="en-US" sz="6000" b="1" cap="none" spc="0">
                <a:ln w="0"/>
                <a:solidFill>
                  <a:schemeClr val="tx1"/>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rPr>
              <a:t>○</a:t>
            </a:r>
            <a:endParaRPr lang="en-US" sz="6000" b="1" cap="none" spc="0">
              <a:ln w="0"/>
              <a:solidFill>
                <a:schemeClr val="tx1"/>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endParaRPr>
          </a:p>
        </p:txBody>
      </p:sp>
      <p:sp>
        <p:nvSpPr>
          <p:cNvPr id="10" name="Rectangle 9">
            <a:extLst>
              <a:ext uri="{FF2B5EF4-FFF2-40B4-BE49-F238E27FC236}">
                <a16:creationId xmlns:a16="http://schemas.microsoft.com/office/drawing/2014/main" id="{9323B2A7-B2AE-D591-848D-BC2E4E942EEE}"/>
              </a:ext>
            </a:extLst>
          </p:cNvPr>
          <p:cNvSpPr/>
          <p:nvPr/>
        </p:nvSpPr>
        <p:spPr>
          <a:xfrm>
            <a:off x="1497817" y="4413339"/>
            <a:ext cx="957314" cy="1015663"/>
          </a:xfrm>
          <a:prstGeom prst="rect">
            <a:avLst/>
          </a:prstGeom>
          <a:noFill/>
        </p:spPr>
        <p:txBody>
          <a:bodyPr wrap="none" lIns="91440" tIns="45720" rIns="91440" bIns="45720">
            <a:spAutoFit/>
          </a:bodyPr>
          <a:lstStyle/>
          <a:p>
            <a:pPr algn="ctr"/>
            <a:r>
              <a:rPr lang="ja-JP" altLang="en-US" sz="6000" b="1" cap="none" spc="0">
                <a:ln w="0"/>
                <a:solidFill>
                  <a:schemeClr val="tx1"/>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rPr>
              <a:t>✕</a:t>
            </a:r>
            <a:endParaRPr lang="en-US" sz="6000" b="1" cap="none" spc="0">
              <a:ln w="0"/>
              <a:solidFill>
                <a:schemeClr val="tx1"/>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endParaRPr>
          </a:p>
        </p:txBody>
      </p:sp>
      <p:sp>
        <p:nvSpPr>
          <p:cNvPr id="11" name="Rectangle 10">
            <a:extLst>
              <a:ext uri="{FF2B5EF4-FFF2-40B4-BE49-F238E27FC236}">
                <a16:creationId xmlns:a16="http://schemas.microsoft.com/office/drawing/2014/main" id="{DB4FCAE5-2F41-11AC-1607-62123E071141}"/>
              </a:ext>
            </a:extLst>
          </p:cNvPr>
          <p:cNvSpPr/>
          <p:nvPr/>
        </p:nvSpPr>
        <p:spPr>
          <a:xfrm>
            <a:off x="1490771" y="3420221"/>
            <a:ext cx="954108" cy="1015663"/>
          </a:xfrm>
          <a:prstGeom prst="rect">
            <a:avLst/>
          </a:prstGeom>
          <a:noFill/>
        </p:spPr>
        <p:txBody>
          <a:bodyPr wrap="none" lIns="91440" tIns="45720" rIns="91440" bIns="45720">
            <a:spAutoFit/>
          </a:bodyPr>
          <a:lstStyle/>
          <a:p>
            <a:pPr algn="ctr"/>
            <a:r>
              <a:rPr lang="ja-JP" altLang="en-US" sz="6000" b="1" cap="none" spc="0">
                <a:ln w="0"/>
                <a:solidFill>
                  <a:schemeClr val="tx1"/>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rPr>
              <a:t>○</a:t>
            </a:r>
            <a:endParaRPr lang="en-US" sz="6000" b="1" cap="none" spc="0">
              <a:ln w="0"/>
              <a:solidFill>
                <a:schemeClr val="tx1"/>
              </a:solidFill>
              <a:effectLst>
                <a:outerShdw blurRad="38100" dist="19050" dir="2700000" algn="tl" rotWithShape="0">
                  <a:schemeClr val="dk1">
                    <a:alpha val="40000"/>
                  </a:schemeClr>
                </a:outerShdw>
              </a:effectLst>
              <a:latin typeface="UD Digi Kyokasho NK-R" panose="02020400000000000000" pitchFamily="18" charset="-128"/>
              <a:ea typeface="UD Digi Kyokasho NK-R" panose="02020400000000000000" pitchFamily="18" charset="-128"/>
            </a:endParaRPr>
          </a:p>
        </p:txBody>
      </p:sp>
      <p:sp>
        <p:nvSpPr>
          <p:cNvPr id="12" name="Speech Bubble: Rectangle with Corners Rounded 11">
            <a:extLst>
              <a:ext uri="{FF2B5EF4-FFF2-40B4-BE49-F238E27FC236}">
                <a16:creationId xmlns:a16="http://schemas.microsoft.com/office/drawing/2014/main" id="{44FFEBFE-68BF-212B-8054-A04A340BEB2F}"/>
              </a:ext>
            </a:extLst>
          </p:cNvPr>
          <p:cNvSpPr/>
          <p:nvPr/>
        </p:nvSpPr>
        <p:spPr>
          <a:xfrm>
            <a:off x="8852147" y="5296405"/>
            <a:ext cx="2633892" cy="836359"/>
          </a:xfrm>
          <a:prstGeom prst="wedgeRoundRectCallout">
            <a:avLst>
              <a:gd name="adj1" fmla="val -61819"/>
              <a:gd name="adj2" fmla="val -52455"/>
              <a:gd name="adj3" fmla="val 16667"/>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en-AU" altLang="ja-JP" sz="2400">
                <a:ea typeface="UD Digi Kyokasho NK-R" panose="02020400000000000000" pitchFamily="18" charset="-128"/>
              </a:rPr>
              <a:t>1200 years ago</a:t>
            </a:r>
            <a:endParaRPr lang="en-AU" sz="2400">
              <a:ea typeface="UD Digi Kyokasho NK-R" panose="02020400000000000000" pitchFamily="18" charset="-128"/>
            </a:endParaRPr>
          </a:p>
        </p:txBody>
      </p:sp>
      <p:pic>
        <p:nvPicPr>
          <p:cNvPr id="2" name="Picture 1" descr="A cartoon of a family sitting on a rug&#10;&#10;Description automatically generated">
            <a:extLst>
              <a:ext uri="{FF2B5EF4-FFF2-40B4-BE49-F238E27FC236}">
                <a16:creationId xmlns:a16="http://schemas.microsoft.com/office/drawing/2014/main" id="{1D88EF7B-C3DE-E1A9-7FC0-8044325DF0F4}"/>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8896742" y="337728"/>
            <a:ext cx="2862777" cy="1928679"/>
          </a:xfrm>
          <a:prstGeom prst="rect">
            <a:avLst/>
          </a:prstGeom>
        </p:spPr>
      </p:pic>
    </p:spTree>
    <p:extLst>
      <p:ext uri="{BB962C8B-B14F-4D97-AF65-F5344CB8AC3E}">
        <p14:creationId xmlns:p14="http://schemas.microsoft.com/office/powerpoint/2010/main" val="38117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A cartoon of a picnic with a couple of people&#10;&#10;Description automatically generated with medium confidence">
            <a:extLst>
              <a:ext uri="{FF2B5EF4-FFF2-40B4-BE49-F238E27FC236}">
                <a16:creationId xmlns:a16="http://schemas.microsoft.com/office/drawing/2014/main" id="{B0B60D49-28E1-FA81-32D9-319DE432852C}"/>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pic>
        <p:nvPicPr>
          <p:cNvPr id="10" name="Content Placeholder 4" descr="A cartoon of a picnic with a couple of people&#10;&#10;Description automatically generated with medium confidence">
            <a:extLst>
              <a:ext uri="{FF2B5EF4-FFF2-40B4-BE49-F238E27FC236}">
                <a16:creationId xmlns:a16="http://schemas.microsoft.com/office/drawing/2014/main" id="{B383A1C0-30DE-17F6-9188-D2AA64F15CC1}"/>
              </a:ext>
            </a:extLst>
          </p:cNvPr>
          <p:cNvPicPr>
            <a:picLocks noChangeAspect="1"/>
          </p:cNvPicPr>
          <p:nvPr/>
        </p:nvPicPr>
        <p:blipFill rotWithShape="1">
          <a:blip r:embed="rId2">
            <a:alphaModFix amt="85000"/>
            <a:extLst>
              <a:ext uri="{28A0092B-C50C-407E-A947-70E740481C1C}">
                <a14:useLocalDpi xmlns:a14="http://schemas.microsoft.com/office/drawing/2010/main" val="0"/>
              </a:ext>
            </a:extLst>
          </a:blip>
          <a:srcRect t="82000"/>
          <a:stretch/>
        </p:blipFill>
        <p:spPr>
          <a:xfrm>
            <a:off x="0" y="5304464"/>
            <a:ext cx="12192000" cy="1553536"/>
          </a:xfrm>
          <a:prstGeom prst="rect">
            <a:avLst/>
          </a:prstGeom>
        </p:spPr>
      </p:pic>
      <p:pic>
        <p:nvPicPr>
          <p:cNvPr id="8" name="Picture 7" descr="A group of children sitting on a blanket under a tree&#10;&#10;Description automatically generated">
            <a:extLst>
              <a:ext uri="{FF2B5EF4-FFF2-40B4-BE49-F238E27FC236}">
                <a16:creationId xmlns:a16="http://schemas.microsoft.com/office/drawing/2014/main" id="{82410B72-B130-AE9F-1E61-902341F29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548" y="2201658"/>
            <a:ext cx="3879574" cy="3879574"/>
          </a:xfrm>
          <a:prstGeom prst="rect">
            <a:avLst/>
          </a:prstGeom>
        </p:spPr>
      </p:pic>
      <p:sp>
        <p:nvSpPr>
          <p:cNvPr id="11" name="Rectangle 10">
            <a:extLst>
              <a:ext uri="{FF2B5EF4-FFF2-40B4-BE49-F238E27FC236}">
                <a16:creationId xmlns:a16="http://schemas.microsoft.com/office/drawing/2014/main" id="{261D1E7E-12E9-5122-DD88-1186CE1F842F}"/>
              </a:ext>
            </a:extLst>
          </p:cNvPr>
          <p:cNvSpPr/>
          <p:nvPr/>
        </p:nvSpPr>
        <p:spPr>
          <a:xfrm>
            <a:off x="5314122" y="2876299"/>
            <a:ext cx="4325462" cy="224676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4800" b="1" cap="none" spc="0">
                <a:ln w="38100">
                  <a:solidFill>
                    <a:schemeClr val="accent2">
                      <a:lumMod val="50000"/>
                    </a:schemeClr>
                  </a:solidFill>
                </a:ln>
                <a:solidFill>
                  <a:schemeClr val="accent2"/>
                </a:solidFill>
                <a:effectLst/>
                <a:latin typeface="Baguet Script" panose="020B0604020202020204" pitchFamily="2" charset="0"/>
                <a:ea typeface="UD Digi Kyokasho NK-B" panose="02020700000000000000" pitchFamily="18" charset="-128"/>
              </a:rPr>
              <a:t> </a:t>
            </a:r>
            <a:r>
              <a:rPr lang="en-AU" altLang="ja-JP" sz="4400" b="1" cap="none" spc="0">
                <a:ln w="38100">
                  <a:solidFill>
                    <a:schemeClr val="accent2">
                      <a:lumMod val="50000"/>
                    </a:schemeClr>
                  </a:solidFill>
                </a:ln>
                <a:solidFill>
                  <a:schemeClr val="accent2"/>
                </a:solidFill>
                <a:effectLst/>
                <a:latin typeface="Baguet Script" panose="020B0604020202020204" pitchFamily="2" charset="0"/>
                <a:ea typeface="UD Digi Kyokasho NK-B" panose="02020700000000000000" pitchFamily="18" charset="-128"/>
              </a:rPr>
              <a:t>Enjoy beauty of springtime</a:t>
            </a:r>
          </a:p>
          <a:p>
            <a:pPr algn="ctr"/>
            <a:r>
              <a:rPr lang="ja-JP" altLang="en-US" sz="4400" b="1">
                <a:ln w="38100">
                  <a:solidFill>
                    <a:schemeClr val="accent2">
                      <a:lumMod val="50000"/>
                    </a:schemeClr>
                  </a:solidFill>
                </a:ln>
                <a:solidFill>
                  <a:schemeClr val="accent2"/>
                </a:solidFill>
                <a:latin typeface="Baguet Script" panose="020B0604020202020204" pitchFamily="2" charset="0"/>
                <a:ea typeface="UD Digi Kyokasho NK-B" panose="02020700000000000000" pitchFamily="18" charset="-128"/>
              </a:rPr>
              <a:t>おしまい</a:t>
            </a:r>
            <a:endParaRPr lang="en-AU" altLang="ja-JP" sz="4800" b="1" cap="none" spc="0">
              <a:ln w="38100">
                <a:solidFill>
                  <a:schemeClr val="accent2">
                    <a:lumMod val="50000"/>
                  </a:schemeClr>
                </a:solidFill>
              </a:ln>
              <a:solidFill>
                <a:schemeClr val="accent2"/>
              </a:solidFill>
              <a:effectLst/>
              <a:latin typeface="Baguet Script" panose="020B0604020202020204" pitchFamily="2" charset="0"/>
              <a:ea typeface="UD Digi Kyokasho NK-B" panose="02020700000000000000" pitchFamily="18" charset="-128"/>
            </a:endParaRPr>
          </a:p>
        </p:txBody>
      </p:sp>
    </p:spTree>
    <p:extLst>
      <p:ext uri="{BB962C8B-B14F-4D97-AF65-F5344CB8AC3E}">
        <p14:creationId xmlns:p14="http://schemas.microsoft.com/office/powerpoint/2010/main" val="212946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cartoon of a picnic with a couple of people&#10;&#10;Description automatically generated with medium confidence">
            <a:extLst>
              <a:ext uri="{FF2B5EF4-FFF2-40B4-BE49-F238E27FC236}">
                <a16:creationId xmlns:a16="http://schemas.microsoft.com/office/drawing/2014/main" id="{4061D935-BE39-B432-99BF-4C261B2444CA}"/>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sp>
        <p:nvSpPr>
          <p:cNvPr id="2" name="Title 1">
            <a:extLst>
              <a:ext uri="{FF2B5EF4-FFF2-40B4-BE49-F238E27FC236}">
                <a16:creationId xmlns:a16="http://schemas.microsoft.com/office/drawing/2014/main" id="{5169EC3C-23D3-93F9-DD44-D75E020A59A2}"/>
              </a:ext>
            </a:extLst>
          </p:cNvPr>
          <p:cNvSpPr>
            <a:spLocks noGrp="1"/>
          </p:cNvSpPr>
          <p:nvPr>
            <p:ph type="title"/>
          </p:nvPr>
        </p:nvSpPr>
        <p:spPr>
          <a:xfrm>
            <a:off x="838199" y="207066"/>
            <a:ext cx="10515600" cy="1325563"/>
          </a:xfrm>
        </p:spPr>
        <p:txBody>
          <a:bodyPr>
            <a:normAutofit/>
          </a:bodyPr>
          <a:lstStyle/>
          <a:p>
            <a:r>
              <a:rPr lang="en-AU" altLang="ja-JP" b="1">
                <a:latin typeface="ADLaM Display" panose="02010000000000000000" pitchFamily="2" charset="0"/>
                <a:ea typeface="ADLaM Display" panose="02010000000000000000" pitchFamily="2" charset="0"/>
                <a:cs typeface="ADLaM Display" panose="02010000000000000000" pitchFamily="2" charset="0"/>
              </a:rPr>
              <a:t>What is </a:t>
            </a:r>
            <a:r>
              <a:rPr lang="ja-JP" altLang="en-US" sz="4800" b="1">
                <a:latin typeface="UD Digi Kyokasho NK-B" panose="02020700000000000000" pitchFamily="18" charset="-128"/>
                <a:ea typeface="UD Digi Kyokasho NK-B" panose="02020700000000000000" pitchFamily="18" charset="-128"/>
                <a:cs typeface="ADLaM Display" panose="02010000000000000000" pitchFamily="2" charset="0"/>
              </a:rPr>
              <a:t>はなみ</a:t>
            </a:r>
            <a:r>
              <a:rPr lang="en-AU" altLang="ja-JP" b="1">
                <a:latin typeface="ADLaM Display" panose="02010000000000000000" pitchFamily="2" charset="0"/>
                <a:ea typeface="ADLaM Display" panose="02010000000000000000" pitchFamily="2" charset="0"/>
                <a:cs typeface="ADLaM Display" panose="02010000000000000000" pitchFamily="2" charset="0"/>
              </a:rPr>
              <a:t>?</a:t>
            </a:r>
            <a:endParaRPr lang="en-AU" b="1">
              <a:latin typeface="ADLaM Display" panose="02010000000000000000" pitchFamily="2" charset="0"/>
              <a:ea typeface="ADLaM Display" panose="02010000000000000000" pitchFamily="2" charset="0"/>
              <a:cs typeface="ADLaM Display" panose="02010000000000000000" pitchFamily="2" charset="0"/>
            </a:endParaRPr>
          </a:p>
        </p:txBody>
      </p:sp>
      <p:pic>
        <p:nvPicPr>
          <p:cNvPr id="10" name="Content Placeholder 9" descr="A pink flower with white dots&#10;&#10;Description automatically generated">
            <a:extLst>
              <a:ext uri="{FF2B5EF4-FFF2-40B4-BE49-F238E27FC236}">
                <a16:creationId xmlns:a16="http://schemas.microsoft.com/office/drawing/2014/main" id="{8404D5D1-2EAA-CD4B-534E-44D18AE84528}"/>
              </a:ext>
            </a:extLst>
          </p:cNvPr>
          <p:cNvPicPr>
            <a:picLocks noGrp="1" noChangeAspect="1"/>
          </p:cNvPicPr>
          <p:nvPr>
            <p:ph idx="1"/>
          </p:nvPr>
        </p:nvPicPr>
        <p:blipFill rotWithShape="1">
          <a:blip r:embed="rId4">
            <a:alphaModFix amt="50000"/>
            <a:extLst>
              <a:ext uri="{28A0092B-C50C-407E-A947-70E740481C1C}">
                <a14:useLocalDpi xmlns:a14="http://schemas.microsoft.com/office/drawing/2010/main" val="0"/>
              </a:ext>
            </a:extLst>
          </a:blip>
          <a:srcRect r="30466"/>
          <a:stretch/>
        </p:blipFill>
        <p:spPr>
          <a:xfrm>
            <a:off x="2015883" y="1972035"/>
            <a:ext cx="3458818" cy="3731092"/>
          </a:xfrm>
        </p:spPr>
      </p:pic>
      <p:grpSp>
        <p:nvGrpSpPr>
          <p:cNvPr id="8" name="Group 7">
            <a:extLst>
              <a:ext uri="{FF2B5EF4-FFF2-40B4-BE49-F238E27FC236}">
                <a16:creationId xmlns:a16="http://schemas.microsoft.com/office/drawing/2014/main" id="{B5AD552D-6D58-6515-44CA-77300AD78752}"/>
              </a:ext>
            </a:extLst>
          </p:cNvPr>
          <p:cNvGrpSpPr/>
          <p:nvPr/>
        </p:nvGrpSpPr>
        <p:grpSpPr>
          <a:xfrm>
            <a:off x="9139828" y="4122956"/>
            <a:ext cx="2956725" cy="1105033"/>
            <a:chOff x="5482921" y="5299421"/>
            <a:chExt cx="4283559" cy="1105033"/>
          </a:xfrm>
        </p:grpSpPr>
        <p:sp>
          <p:nvSpPr>
            <p:cNvPr id="5" name="Speech Bubble: Rectangle with Corners Rounded 4">
              <a:extLst>
                <a:ext uri="{FF2B5EF4-FFF2-40B4-BE49-F238E27FC236}">
                  <a16:creationId xmlns:a16="http://schemas.microsoft.com/office/drawing/2014/main" id="{A14D2689-6590-486C-CC0A-84184C02270E}"/>
                </a:ext>
              </a:extLst>
            </p:cNvPr>
            <p:cNvSpPr/>
            <p:nvPr/>
          </p:nvSpPr>
          <p:spPr>
            <a:xfrm>
              <a:off x="5482921" y="5373895"/>
              <a:ext cx="4164660" cy="904179"/>
            </a:xfrm>
            <a:prstGeom prst="wedgeRoundRectCallout">
              <a:avLst>
                <a:gd name="adj1" fmla="val -2472"/>
                <a:gd name="adj2" fmla="val 79559"/>
                <a:gd name="adj3" fmla="val 16667"/>
              </a:avLst>
            </a:prstGeom>
            <a:ln w="28575">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600"/>
            </a:p>
          </p:txBody>
        </p:sp>
        <p:sp>
          <p:nvSpPr>
            <p:cNvPr id="7" name="Title 1">
              <a:extLst>
                <a:ext uri="{FF2B5EF4-FFF2-40B4-BE49-F238E27FC236}">
                  <a16:creationId xmlns:a16="http://schemas.microsoft.com/office/drawing/2014/main" id="{D93AD8AA-C324-BAE0-FF08-850CB8584B5D}"/>
                </a:ext>
              </a:extLst>
            </p:cNvPr>
            <p:cNvSpPr txBox="1">
              <a:spLocks/>
            </p:cNvSpPr>
            <p:nvPr/>
          </p:nvSpPr>
          <p:spPr>
            <a:xfrm>
              <a:off x="5482922" y="5299421"/>
              <a:ext cx="4283558" cy="11050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800">
                  <a:latin typeface="UD Digi Kyokasho NK-R" panose="02020400000000000000" pitchFamily="18" charset="-128"/>
                  <a:ea typeface="UD Digi Kyokasho NK-R" panose="02020400000000000000" pitchFamily="18" charset="-128"/>
                </a:rPr>
                <a:t>どの はな？</a:t>
              </a:r>
              <a:br>
                <a:rPr lang="en-AU" altLang="ja-JP" sz="2800">
                  <a:latin typeface="UD Digi Kyokasho NK-R" panose="02020400000000000000" pitchFamily="18" charset="-128"/>
                  <a:ea typeface="UD Digi Kyokasho NK-R" panose="02020400000000000000" pitchFamily="18" charset="-128"/>
                </a:rPr>
              </a:br>
              <a:r>
                <a:rPr lang="en-AU" altLang="ja-JP" sz="2400">
                  <a:solidFill>
                    <a:schemeClr val="bg1">
                      <a:lumMod val="50000"/>
                    </a:schemeClr>
                  </a:solidFill>
                  <a:latin typeface="+mn-lt"/>
                  <a:ea typeface="UD Digi Kyokasho NK-R" panose="02020400000000000000" pitchFamily="18" charset="-128"/>
                </a:rPr>
                <a:t>Which flower?</a:t>
              </a:r>
              <a:endParaRPr lang="en-AU" sz="2800">
                <a:solidFill>
                  <a:schemeClr val="bg1">
                    <a:lumMod val="50000"/>
                  </a:schemeClr>
                </a:solidFill>
                <a:latin typeface="+mn-lt"/>
                <a:ea typeface="UD Digi Kyokasho NK-R" panose="02020400000000000000" pitchFamily="18" charset="-128"/>
              </a:endParaRPr>
            </a:p>
          </p:txBody>
        </p:sp>
      </p:grpSp>
      <p:pic>
        <p:nvPicPr>
          <p:cNvPr id="11" name="Content Placeholder 9" descr="A pink flower with white dots&#10;&#10;Description automatically generated">
            <a:extLst>
              <a:ext uri="{FF2B5EF4-FFF2-40B4-BE49-F238E27FC236}">
                <a16:creationId xmlns:a16="http://schemas.microsoft.com/office/drawing/2014/main" id="{1F3D9E89-D104-179B-0BA4-1FDEA8C2275B}"/>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r="30466"/>
          <a:stretch/>
        </p:blipFill>
        <p:spPr>
          <a:xfrm>
            <a:off x="5338386" y="1964373"/>
            <a:ext cx="3458818" cy="3731092"/>
          </a:xfrm>
          <a:prstGeom prst="rect">
            <a:avLst/>
          </a:prstGeom>
        </p:spPr>
      </p:pic>
      <p:sp>
        <p:nvSpPr>
          <p:cNvPr id="14" name="Rectangle 13">
            <a:extLst>
              <a:ext uri="{FF2B5EF4-FFF2-40B4-BE49-F238E27FC236}">
                <a16:creationId xmlns:a16="http://schemas.microsoft.com/office/drawing/2014/main" id="{9F281D6C-BF8F-E5BE-6C96-94A219267E89}"/>
              </a:ext>
            </a:extLst>
          </p:cNvPr>
          <p:cNvSpPr/>
          <p:nvPr/>
        </p:nvSpPr>
        <p:spPr>
          <a:xfrm>
            <a:off x="1824948" y="3114306"/>
            <a:ext cx="7314879" cy="144655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8800" b="1" cap="none" spc="0">
                <a:ln w="38100">
                  <a:solidFill>
                    <a:schemeClr val="accent2">
                      <a:lumMod val="50000"/>
                    </a:schemeClr>
                  </a:solidFill>
                </a:ln>
                <a:solidFill>
                  <a:schemeClr val="accent2"/>
                </a:solidFill>
                <a:effectLst/>
                <a:latin typeface="UD Digi Kyokasho NK-B" panose="02020700000000000000" pitchFamily="18" charset="-128"/>
                <a:ea typeface="UD Digi Kyokasho NK-B" panose="02020700000000000000" pitchFamily="18" charset="-128"/>
              </a:rPr>
              <a:t>花      見</a:t>
            </a:r>
            <a:endParaRPr lang="en-US" sz="6600" b="1" cap="none" spc="0">
              <a:ln w="38100">
                <a:solidFill>
                  <a:schemeClr val="accent2">
                    <a:lumMod val="50000"/>
                  </a:schemeClr>
                </a:solidFill>
              </a:ln>
              <a:solidFill>
                <a:schemeClr val="accent2"/>
              </a:solidFill>
              <a:effectLst/>
              <a:latin typeface="Aptos ExtraBold" panose="020B0604020202020204" pitchFamily="34" charset="0"/>
              <a:ea typeface="UD Digi Kyokasho NK-B" panose="02020700000000000000" pitchFamily="18" charset="-128"/>
            </a:endParaRPr>
          </a:p>
        </p:txBody>
      </p:sp>
      <p:sp>
        <p:nvSpPr>
          <p:cNvPr id="15" name="Rectangle 14">
            <a:extLst>
              <a:ext uri="{FF2B5EF4-FFF2-40B4-BE49-F238E27FC236}">
                <a16:creationId xmlns:a16="http://schemas.microsoft.com/office/drawing/2014/main" id="{4B69295E-06BF-E00F-FBA6-67B1A0F3C37F}"/>
              </a:ext>
            </a:extLst>
          </p:cNvPr>
          <p:cNvSpPr/>
          <p:nvPr/>
        </p:nvSpPr>
        <p:spPr>
          <a:xfrm>
            <a:off x="2965928" y="2512018"/>
            <a:ext cx="1653780" cy="83099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4800" b="1" cap="none" spc="0">
                <a:ln w="38100">
                  <a:solidFill>
                    <a:schemeClr val="accent2">
                      <a:lumMod val="50000"/>
                    </a:schemeClr>
                  </a:solidFill>
                </a:ln>
                <a:solidFill>
                  <a:schemeClr val="accent2"/>
                </a:solidFill>
                <a:effectLst/>
                <a:latin typeface="UD Digi Kyokasho NK-B" panose="02020700000000000000" pitchFamily="18" charset="-128"/>
                <a:ea typeface="UD Digi Kyokasho NK-B" panose="02020700000000000000" pitchFamily="18" charset="-128"/>
              </a:rPr>
              <a:t> </a:t>
            </a:r>
            <a:r>
              <a:rPr lang="ja-JP" altLang="en-US" sz="4400" b="1" cap="none" spc="0">
                <a:ln w="38100">
                  <a:solidFill>
                    <a:schemeClr val="accent2">
                      <a:lumMod val="50000"/>
                    </a:schemeClr>
                  </a:solidFill>
                </a:ln>
                <a:solidFill>
                  <a:schemeClr val="accent2"/>
                </a:solidFill>
                <a:effectLst/>
                <a:latin typeface="UD Digi Kyokasho NK-B" panose="02020700000000000000" pitchFamily="18" charset="-128"/>
                <a:ea typeface="UD Digi Kyokasho NK-B" panose="02020700000000000000" pitchFamily="18" charset="-128"/>
              </a:rPr>
              <a:t>はな</a:t>
            </a:r>
            <a:endParaRPr lang="en-AU" altLang="ja-JP" sz="4800" b="1" cap="none" spc="0">
              <a:ln w="38100">
                <a:solidFill>
                  <a:schemeClr val="accent2">
                    <a:lumMod val="50000"/>
                  </a:schemeClr>
                </a:solidFill>
              </a:ln>
              <a:solidFill>
                <a:schemeClr val="accent2"/>
              </a:solidFill>
              <a:effectLst/>
              <a:latin typeface="UD Digi Kyokasho NK-B" panose="02020700000000000000" pitchFamily="18" charset="-128"/>
              <a:ea typeface="UD Digi Kyokasho NK-B" panose="02020700000000000000" pitchFamily="18" charset="-128"/>
            </a:endParaRPr>
          </a:p>
        </p:txBody>
      </p:sp>
      <p:sp>
        <p:nvSpPr>
          <p:cNvPr id="16" name="Rectangle 15">
            <a:extLst>
              <a:ext uri="{FF2B5EF4-FFF2-40B4-BE49-F238E27FC236}">
                <a16:creationId xmlns:a16="http://schemas.microsoft.com/office/drawing/2014/main" id="{B95305CE-03D3-B6F3-9281-8EABB9141317}"/>
              </a:ext>
            </a:extLst>
          </p:cNvPr>
          <p:cNvSpPr/>
          <p:nvPr/>
        </p:nvSpPr>
        <p:spPr>
          <a:xfrm>
            <a:off x="6299870" y="2544373"/>
            <a:ext cx="1653780"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ja-JP" altLang="en-US" sz="4400" b="1">
                <a:ln w="38100">
                  <a:solidFill>
                    <a:schemeClr val="accent2">
                      <a:lumMod val="50000"/>
                    </a:schemeClr>
                  </a:solidFill>
                </a:ln>
                <a:solidFill>
                  <a:schemeClr val="accent2"/>
                </a:solidFill>
                <a:latin typeface="UD Digi Kyokasho NK-B" panose="02020700000000000000" pitchFamily="18" charset="-128"/>
                <a:ea typeface="UD Digi Kyokasho NK-B" panose="02020700000000000000" pitchFamily="18" charset="-128"/>
              </a:rPr>
              <a:t>み</a:t>
            </a:r>
            <a:endParaRPr lang="en-AU" altLang="ja-JP" sz="4400" b="1" cap="none" spc="0">
              <a:ln w="38100">
                <a:solidFill>
                  <a:schemeClr val="accent2">
                    <a:lumMod val="50000"/>
                  </a:schemeClr>
                </a:solidFill>
              </a:ln>
              <a:solidFill>
                <a:schemeClr val="accent2"/>
              </a:solidFill>
              <a:effectLst/>
              <a:latin typeface="UD Digi Kyokasho NK-B" panose="02020700000000000000" pitchFamily="18" charset="-128"/>
              <a:ea typeface="UD Digi Kyokasho NK-B" panose="02020700000000000000" pitchFamily="18" charset="-128"/>
            </a:endParaRPr>
          </a:p>
        </p:txBody>
      </p:sp>
      <p:sp>
        <p:nvSpPr>
          <p:cNvPr id="17" name="Rectangle 16">
            <a:extLst>
              <a:ext uri="{FF2B5EF4-FFF2-40B4-BE49-F238E27FC236}">
                <a16:creationId xmlns:a16="http://schemas.microsoft.com/office/drawing/2014/main" id="{1A4CE738-5478-D739-828E-7510FB52FE29}"/>
              </a:ext>
            </a:extLst>
          </p:cNvPr>
          <p:cNvSpPr/>
          <p:nvPr/>
        </p:nvSpPr>
        <p:spPr>
          <a:xfrm>
            <a:off x="2816887" y="4245564"/>
            <a:ext cx="2354613"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AU" altLang="ja-JP" sz="4000" b="1" cap="none" spc="0">
                <a:ln w="38100">
                  <a:solidFill>
                    <a:schemeClr val="accent2">
                      <a:lumMod val="50000"/>
                    </a:schemeClr>
                  </a:solidFill>
                </a:ln>
                <a:solidFill>
                  <a:schemeClr val="accent2"/>
                </a:solidFill>
                <a:effectLst/>
                <a:ea typeface="UD Digi Kyokasho NK-B" panose="02020700000000000000" pitchFamily="18" charset="-128"/>
              </a:rPr>
              <a:t>= flower</a:t>
            </a:r>
            <a:endParaRPr lang="en-AU" altLang="ja-JP" sz="4400" b="1" cap="none" spc="0">
              <a:ln w="38100">
                <a:solidFill>
                  <a:schemeClr val="accent2">
                    <a:lumMod val="50000"/>
                  </a:schemeClr>
                </a:solidFill>
              </a:ln>
              <a:solidFill>
                <a:schemeClr val="accent2"/>
              </a:solidFill>
              <a:effectLst/>
              <a:ea typeface="UD Digi Kyokasho NK-B" panose="02020700000000000000" pitchFamily="18" charset="-128"/>
            </a:endParaRPr>
          </a:p>
        </p:txBody>
      </p:sp>
      <p:sp>
        <p:nvSpPr>
          <p:cNvPr id="18" name="Rectangle 17">
            <a:extLst>
              <a:ext uri="{FF2B5EF4-FFF2-40B4-BE49-F238E27FC236}">
                <a16:creationId xmlns:a16="http://schemas.microsoft.com/office/drawing/2014/main" id="{7B70E8AD-0B33-7CF2-E76E-9466003755A3}"/>
              </a:ext>
            </a:extLst>
          </p:cNvPr>
          <p:cNvSpPr/>
          <p:nvPr/>
        </p:nvSpPr>
        <p:spPr>
          <a:xfrm>
            <a:off x="5808195" y="4233842"/>
            <a:ext cx="2637129" cy="126188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AU" altLang="ja-JP" sz="4000" b="1">
                <a:ln w="38100">
                  <a:solidFill>
                    <a:schemeClr val="accent2">
                      <a:lumMod val="50000"/>
                    </a:schemeClr>
                  </a:solidFill>
                </a:ln>
                <a:solidFill>
                  <a:schemeClr val="accent2"/>
                </a:solidFill>
                <a:ea typeface="UD Digi Kyokasho NK-B" panose="02020700000000000000" pitchFamily="18" charset="-128"/>
              </a:rPr>
              <a:t>= t</a:t>
            </a:r>
            <a:r>
              <a:rPr lang="en-AU" altLang="ja-JP" sz="4000" b="1" cap="none" spc="0">
                <a:ln w="38100">
                  <a:solidFill>
                    <a:schemeClr val="accent2">
                      <a:lumMod val="50000"/>
                    </a:schemeClr>
                  </a:solidFill>
                </a:ln>
                <a:solidFill>
                  <a:schemeClr val="accent2"/>
                </a:solidFill>
                <a:effectLst/>
                <a:ea typeface="UD Digi Kyokasho NK-B" panose="02020700000000000000" pitchFamily="18" charset="-128"/>
              </a:rPr>
              <a:t>o see</a:t>
            </a:r>
          </a:p>
          <a:p>
            <a:pPr algn="ctr"/>
            <a:r>
              <a:rPr lang="ja-JP" altLang="en-US" sz="3600" b="1">
                <a:ln w="38100">
                  <a:solidFill>
                    <a:schemeClr val="accent2">
                      <a:lumMod val="50000"/>
                    </a:schemeClr>
                  </a:solidFill>
                </a:ln>
                <a:solidFill>
                  <a:schemeClr val="accent2"/>
                </a:solidFill>
                <a:ea typeface="UD Digi Kyokasho NK-B" panose="02020700000000000000" pitchFamily="18" charset="-128"/>
              </a:rPr>
              <a:t>みます</a:t>
            </a:r>
            <a:endParaRPr lang="en-AU" altLang="ja-JP" sz="4000" b="1" cap="none" spc="0">
              <a:ln w="38100">
                <a:solidFill>
                  <a:schemeClr val="accent2">
                    <a:lumMod val="50000"/>
                  </a:schemeClr>
                </a:solidFill>
              </a:ln>
              <a:solidFill>
                <a:schemeClr val="accent2"/>
              </a:solidFill>
              <a:effectLst/>
              <a:ea typeface="UD Digi Kyokasho NK-B" panose="02020700000000000000" pitchFamily="18" charset="-128"/>
            </a:endParaRPr>
          </a:p>
        </p:txBody>
      </p:sp>
      <p:pic>
        <p:nvPicPr>
          <p:cNvPr id="19" name="Picture 18" descr="A yellow bird with a question mark above it&#10;&#10;Description automatically generated">
            <a:extLst>
              <a:ext uri="{FF2B5EF4-FFF2-40B4-BE49-F238E27FC236}">
                <a16:creationId xmlns:a16="http://schemas.microsoft.com/office/drawing/2014/main" id="{D07EDFAF-D0D7-6705-E9D4-DD7D89784D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033" y="5327809"/>
            <a:ext cx="1695450" cy="1271588"/>
          </a:xfrm>
          <a:prstGeom prst="rect">
            <a:avLst/>
          </a:prstGeom>
        </p:spPr>
      </p:pic>
    </p:spTree>
    <p:extLst>
      <p:ext uri="{BB962C8B-B14F-4D97-AF65-F5344CB8AC3E}">
        <p14:creationId xmlns:p14="http://schemas.microsoft.com/office/powerpoint/2010/main" val="190976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 up of a tree with pink flowers&#10;&#10;Description automatically generated">
            <a:extLst>
              <a:ext uri="{FF2B5EF4-FFF2-40B4-BE49-F238E27FC236}">
                <a16:creationId xmlns:a16="http://schemas.microsoft.com/office/drawing/2014/main" id="{8F8A8F0A-9DAE-95FC-1CA5-DBC1B1A21C7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1337" b="3774"/>
          <a:stretch/>
        </p:blipFill>
        <p:spPr>
          <a:xfrm>
            <a:off x="722253" y="406827"/>
            <a:ext cx="10747493" cy="6044345"/>
          </a:xfrm>
          <a:prstGeom prst="rect">
            <a:avLst/>
          </a:prstGeom>
        </p:spPr>
      </p:pic>
      <p:pic>
        <p:nvPicPr>
          <p:cNvPr id="7" name="Picture 6" descr="A group of people with their hands up&#10;&#10;Description automatically generated">
            <a:extLst>
              <a:ext uri="{FF2B5EF4-FFF2-40B4-BE49-F238E27FC236}">
                <a16:creationId xmlns:a16="http://schemas.microsoft.com/office/drawing/2014/main" id="{5F11B139-239D-8B75-FEC6-6BA8D116B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0854" y="4671072"/>
            <a:ext cx="2037521" cy="2037521"/>
          </a:xfrm>
          <a:prstGeom prst="rect">
            <a:avLst/>
          </a:prstGeom>
        </p:spPr>
      </p:pic>
      <p:sp>
        <p:nvSpPr>
          <p:cNvPr id="8" name="Title 1">
            <a:extLst>
              <a:ext uri="{FF2B5EF4-FFF2-40B4-BE49-F238E27FC236}">
                <a16:creationId xmlns:a16="http://schemas.microsoft.com/office/drawing/2014/main" id="{1A4C69BE-953F-3A03-7AFD-D66A74CFD720}"/>
              </a:ext>
            </a:extLst>
          </p:cNvPr>
          <p:cNvSpPr>
            <a:spLocks noGrp="1"/>
          </p:cNvSpPr>
          <p:nvPr>
            <p:ph type="title"/>
          </p:nvPr>
        </p:nvSpPr>
        <p:spPr>
          <a:xfrm>
            <a:off x="429039" y="149406"/>
            <a:ext cx="2314161" cy="1189063"/>
          </a:xfrm>
          <a:prstGeom prst="roundRect">
            <a:avLst/>
          </a:prstGeom>
          <a:solidFill>
            <a:schemeClr val="bg1">
              <a:alpha val="78000"/>
            </a:schemeClr>
          </a:solidFill>
          <a:ln w="57150">
            <a:solidFill>
              <a:srgbClr val="FFEBF8"/>
            </a:solidFill>
          </a:ln>
        </p:spPr>
        <p:txBody>
          <a:bodyPr>
            <a:normAutofit/>
          </a:bodyPr>
          <a:lstStyle/>
          <a:p>
            <a:pPr algn="ctr"/>
            <a:r>
              <a:rPr lang="ja-JP" altLang="en-US" sz="4800" b="1">
                <a:latin typeface="UD Digi Kyokasho NK-B" panose="02020700000000000000" pitchFamily="18" charset="-128"/>
                <a:ea typeface="UD Digi Kyokasho NK-B" panose="02020700000000000000" pitchFamily="18" charset="-128"/>
                <a:cs typeface="ADLaM Display" panose="02010000000000000000" pitchFamily="2" charset="0"/>
              </a:rPr>
              <a:t>さくら</a:t>
            </a:r>
            <a:endParaRPr lang="en-AU" sz="4800" b="1">
              <a:latin typeface="+mn-lt"/>
              <a:ea typeface="UD Digi Kyokasho NK-B" panose="02020700000000000000" pitchFamily="18" charset="-128"/>
              <a:cs typeface="ADLaM Display" panose="02010000000000000000" pitchFamily="2" charset="0"/>
            </a:endParaRPr>
          </a:p>
        </p:txBody>
      </p:sp>
      <p:sp>
        <p:nvSpPr>
          <p:cNvPr id="13" name="Speech Bubble: Oval 12">
            <a:extLst>
              <a:ext uri="{FF2B5EF4-FFF2-40B4-BE49-F238E27FC236}">
                <a16:creationId xmlns:a16="http://schemas.microsoft.com/office/drawing/2014/main" id="{FF235864-47EA-246A-AD9A-72BC7EF2E4E6}"/>
              </a:ext>
            </a:extLst>
          </p:cNvPr>
          <p:cNvSpPr/>
          <p:nvPr/>
        </p:nvSpPr>
        <p:spPr>
          <a:xfrm>
            <a:off x="9940854" y="3551583"/>
            <a:ext cx="2035864" cy="1065482"/>
          </a:xfrm>
          <a:prstGeom prst="wedgeEllipseCallout">
            <a:avLst>
              <a:gd name="adj1" fmla="val -17578"/>
              <a:gd name="adj2" fmla="val 61256"/>
            </a:avLst>
          </a:prstGeom>
          <a:ln w="28575">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ja-JP" altLang="en-US" sz="2800">
                <a:latin typeface="UD Digi Kyokasho NK-R" panose="02020400000000000000" pitchFamily="18" charset="-128"/>
                <a:ea typeface="UD Digi Kyokasho NK-R" panose="02020400000000000000" pitchFamily="18" charset="-128"/>
              </a:rPr>
              <a:t>わぁ～</a:t>
            </a:r>
            <a:endParaRPr lang="en-AU" altLang="ja-JP" sz="2800">
              <a:latin typeface="UD Digi Kyokasho NK-R" panose="02020400000000000000" pitchFamily="18" charset="-128"/>
              <a:ea typeface="UD Digi Kyokasho NK-R" panose="02020400000000000000" pitchFamily="18" charset="-128"/>
            </a:endParaRPr>
          </a:p>
          <a:p>
            <a:pPr algn="ctr"/>
            <a:r>
              <a:rPr lang="ja-JP" altLang="en-US" sz="2800">
                <a:latin typeface="UD Digi Kyokasho NK-R" panose="02020400000000000000" pitchFamily="18" charset="-128"/>
                <a:ea typeface="UD Digi Kyokasho NK-R" panose="02020400000000000000" pitchFamily="18" charset="-128"/>
              </a:rPr>
              <a:t>きれい！</a:t>
            </a:r>
            <a:endParaRPr lang="en-AU" sz="2800">
              <a:latin typeface="UD Digi Kyokasho NK-R" panose="02020400000000000000" pitchFamily="18" charset="-128"/>
              <a:ea typeface="UD Digi Kyokasho NK-R" panose="02020400000000000000" pitchFamily="18" charset="-128"/>
            </a:endParaRPr>
          </a:p>
        </p:txBody>
      </p:sp>
      <p:sp>
        <p:nvSpPr>
          <p:cNvPr id="14" name="Title 1">
            <a:extLst>
              <a:ext uri="{FF2B5EF4-FFF2-40B4-BE49-F238E27FC236}">
                <a16:creationId xmlns:a16="http://schemas.microsoft.com/office/drawing/2014/main" id="{8E822E1B-EF46-9278-D293-BBAF8CE716D3}"/>
              </a:ext>
            </a:extLst>
          </p:cNvPr>
          <p:cNvSpPr txBox="1">
            <a:spLocks/>
          </p:cNvSpPr>
          <p:nvPr/>
        </p:nvSpPr>
        <p:spPr>
          <a:xfrm>
            <a:off x="2547797" y="5589104"/>
            <a:ext cx="7393057" cy="1065482"/>
          </a:xfrm>
          <a:prstGeom prst="roundRect">
            <a:avLst/>
          </a:prstGeom>
          <a:solidFill>
            <a:schemeClr val="bg1">
              <a:alpha val="78000"/>
            </a:schemeClr>
          </a:solidFill>
          <a:ln w="57150">
            <a:solidFill>
              <a:srgbClr val="FFEBF8"/>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3300">
                <a:latin typeface="UD Digi Kyokasho NK-R" panose="02020400000000000000" pitchFamily="18" charset="-128"/>
                <a:ea typeface="UD Digi Kyokasho NK-R" panose="02020400000000000000" pitchFamily="18" charset="-128"/>
                <a:cs typeface="ADLaM Display" panose="02010000000000000000" pitchFamily="2" charset="0"/>
              </a:rPr>
              <a:t>みんな さくらが だいすきです</a:t>
            </a:r>
            <a:endParaRPr lang="en-AU" altLang="ja-JP" sz="3300">
              <a:latin typeface="UD Digi Kyokasho NK-R" panose="02020400000000000000" pitchFamily="18" charset="-128"/>
              <a:ea typeface="UD Digi Kyokasho NK-R" panose="02020400000000000000" pitchFamily="18" charset="-128"/>
              <a:cs typeface="ADLaM Display" panose="02010000000000000000" pitchFamily="2" charset="0"/>
            </a:endParaRPr>
          </a:p>
          <a:p>
            <a:pPr algn="ctr"/>
            <a:r>
              <a:rPr lang="en-AU" sz="3300">
                <a:solidFill>
                  <a:schemeClr val="bg1">
                    <a:lumMod val="50000"/>
                  </a:schemeClr>
                </a:solidFill>
                <a:latin typeface="+mn-lt"/>
                <a:ea typeface="UD Digi Kyokasho NK-R" panose="02020400000000000000" pitchFamily="18" charset="-128"/>
                <a:cs typeface="ADLaM Display" panose="02010000000000000000" pitchFamily="2" charset="0"/>
              </a:rPr>
              <a:t>People love </a:t>
            </a:r>
            <a:r>
              <a:rPr lang="en-AU" sz="3300" i="1" err="1">
                <a:solidFill>
                  <a:schemeClr val="bg1">
                    <a:lumMod val="50000"/>
                  </a:schemeClr>
                </a:solidFill>
                <a:latin typeface="+mn-lt"/>
                <a:ea typeface="UD Digi Kyokasho NK-R" panose="02020400000000000000" pitchFamily="18" charset="-128"/>
                <a:cs typeface="ADLaM Display" panose="02010000000000000000" pitchFamily="2" charset="0"/>
              </a:rPr>
              <a:t>sakura</a:t>
            </a:r>
            <a:r>
              <a:rPr lang="en-AU" sz="3300">
                <a:solidFill>
                  <a:schemeClr val="bg1">
                    <a:lumMod val="50000"/>
                  </a:schemeClr>
                </a:solidFill>
                <a:latin typeface="+mn-lt"/>
                <a:ea typeface="UD Digi Kyokasho NK-R" panose="02020400000000000000" pitchFamily="18" charset="-128"/>
                <a:cs typeface="ADLaM Display" panose="02010000000000000000" pitchFamily="2" charset="0"/>
              </a:rPr>
              <a:t>.</a:t>
            </a:r>
            <a:endParaRPr lang="en-AU" sz="3300">
              <a:solidFill>
                <a:schemeClr val="bg1">
                  <a:lumMod val="50000"/>
                </a:schemeClr>
              </a:solidFill>
              <a:latin typeface="+mn-lt"/>
              <a:ea typeface="UD Digi Kyokasho NK-B" panose="02020700000000000000" pitchFamily="18" charset="-128"/>
              <a:cs typeface="ADLaM Display" panose="02010000000000000000" pitchFamily="2" charset="0"/>
            </a:endParaRPr>
          </a:p>
        </p:txBody>
      </p:sp>
    </p:spTree>
    <p:extLst>
      <p:ext uri="{BB962C8B-B14F-4D97-AF65-F5344CB8AC3E}">
        <p14:creationId xmlns:p14="http://schemas.microsoft.com/office/powerpoint/2010/main" val="1276209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067A18-DD63-7396-1B56-D0A1846CFA50}"/>
              </a:ext>
            </a:extLst>
          </p:cNvPr>
          <p:cNvSpPr txBox="1">
            <a:spLocks/>
          </p:cNvSpPr>
          <p:nvPr/>
        </p:nvSpPr>
        <p:spPr>
          <a:xfrm>
            <a:off x="838200" y="3850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ja-JP" sz="4000" b="1" dirty="0">
                <a:latin typeface="ADLaM Display" panose="02010000000000000000" pitchFamily="2" charset="0"/>
                <a:ea typeface="ADLaM Display" panose="02010000000000000000" pitchFamily="2" charset="0"/>
                <a:cs typeface="ADLaM Display" panose="02010000000000000000" pitchFamily="2" charset="0"/>
              </a:rPr>
              <a:t>When does </a:t>
            </a:r>
            <a:r>
              <a:rPr lang="ja-JP" altLang="en-US" b="1" dirty="0">
                <a:latin typeface="UD Digi Kyokasho NK-B" panose="02020700000000000000" pitchFamily="18" charset="-128"/>
                <a:ea typeface="UD Digi Kyokasho NK-B" panose="02020700000000000000" pitchFamily="18" charset="-128"/>
                <a:cs typeface="ADLaM Display" panose="02010000000000000000" pitchFamily="2" charset="0"/>
              </a:rPr>
              <a:t>さくら</a:t>
            </a:r>
            <a:r>
              <a:rPr lang="en-AU" altLang="ja-JP" sz="4000" b="1" dirty="0">
                <a:latin typeface="ADLaM Display" panose="02010000000000000000" pitchFamily="2" charset="0"/>
                <a:ea typeface="ADLaM Display" panose="02010000000000000000" pitchFamily="2" charset="0"/>
                <a:cs typeface="ADLaM Display" panose="02010000000000000000" pitchFamily="2" charset="0"/>
              </a:rPr>
              <a:t> bloom?</a:t>
            </a:r>
            <a:endParaRPr lang="en-AU" sz="4000" b="1" dirty="0">
              <a:latin typeface="ADLaM Display" panose="02010000000000000000" pitchFamily="2" charset="0"/>
              <a:ea typeface="ADLaM Display" panose="02010000000000000000" pitchFamily="2" charset="0"/>
              <a:cs typeface="ADLaM Display" panose="02010000000000000000" pitchFamily="2" charset="0"/>
            </a:endParaRPr>
          </a:p>
        </p:txBody>
      </p:sp>
      <p:pic>
        <p:nvPicPr>
          <p:cNvPr id="3074" name="Picture 2" descr="桜前線のイラスト">
            <a:extLst>
              <a:ext uri="{FF2B5EF4-FFF2-40B4-BE49-F238E27FC236}">
                <a16:creationId xmlns:a16="http://schemas.microsoft.com/office/drawing/2014/main" id="{657C0613-31C9-0CBE-7B53-1022F019D0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442" y="1207331"/>
            <a:ext cx="4757116" cy="475711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56868723-AE61-B4AB-8E75-CD6F62DC7CD4}"/>
              </a:ext>
            </a:extLst>
          </p:cNvPr>
          <p:cNvSpPr/>
          <p:nvPr/>
        </p:nvSpPr>
        <p:spPr>
          <a:xfrm>
            <a:off x="2059859" y="5964447"/>
            <a:ext cx="1272209" cy="543339"/>
          </a:xfrm>
          <a:prstGeom prst="ellipse">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a:solidFill>
                  <a:schemeClr val="tx2"/>
                </a:solidFill>
                <a:latin typeface="UD Digi Kyokasho NK-R" panose="02020400000000000000" pitchFamily="18" charset="-128"/>
                <a:ea typeface="UD Digi Kyokasho NK-R" panose="02020400000000000000" pitchFamily="18" charset="-128"/>
              </a:rPr>
              <a:t>2</a:t>
            </a:r>
            <a:r>
              <a:rPr lang="ja-JP" altLang="en-US" sz="2000">
                <a:solidFill>
                  <a:schemeClr val="tx2"/>
                </a:solidFill>
                <a:latin typeface="UD Digi Kyokasho NK-R" panose="02020400000000000000" pitchFamily="18" charset="-128"/>
                <a:ea typeface="UD Digi Kyokasho NK-R" panose="02020400000000000000" pitchFamily="18" charset="-128"/>
              </a:rPr>
              <a:t>がつ</a:t>
            </a:r>
            <a:endParaRPr lang="en-AU" sz="2000">
              <a:solidFill>
                <a:schemeClr val="tx2"/>
              </a:solidFill>
              <a:latin typeface="UD Digi Kyokasho NK-R" panose="02020400000000000000" pitchFamily="18" charset="-128"/>
              <a:ea typeface="UD Digi Kyokasho NK-R" panose="02020400000000000000" pitchFamily="18" charset="-128"/>
            </a:endParaRPr>
          </a:p>
        </p:txBody>
      </p:sp>
      <p:sp>
        <p:nvSpPr>
          <p:cNvPr id="5" name="Oval 4">
            <a:extLst>
              <a:ext uri="{FF2B5EF4-FFF2-40B4-BE49-F238E27FC236}">
                <a16:creationId xmlns:a16="http://schemas.microsoft.com/office/drawing/2014/main" id="{4E4E3816-3303-CCFB-BE85-4BCB9DA6CCCB}"/>
              </a:ext>
            </a:extLst>
          </p:cNvPr>
          <p:cNvSpPr/>
          <p:nvPr/>
        </p:nvSpPr>
        <p:spPr>
          <a:xfrm>
            <a:off x="5459895" y="4865346"/>
            <a:ext cx="1272209" cy="543339"/>
          </a:xfrm>
          <a:prstGeom prst="ellipse">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ja-JP" sz="2000">
                <a:solidFill>
                  <a:schemeClr val="tx2"/>
                </a:solidFill>
                <a:latin typeface="UD Digi Kyokasho NK-R" panose="02020400000000000000" pitchFamily="18" charset="-128"/>
                <a:ea typeface="UD Digi Kyokasho NK-R" panose="02020400000000000000" pitchFamily="18" charset="-128"/>
              </a:rPr>
              <a:t>3</a:t>
            </a:r>
            <a:r>
              <a:rPr lang="ja-JP" altLang="en-US" sz="2000">
                <a:solidFill>
                  <a:schemeClr val="tx2"/>
                </a:solidFill>
                <a:latin typeface="UD Digi Kyokasho NK-R" panose="02020400000000000000" pitchFamily="18" charset="-128"/>
                <a:ea typeface="UD Digi Kyokasho NK-R" panose="02020400000000000000" pitchFamily="18" charset="-128"/>
              </a:rPr>
              <a:t>がつ</a:t>
            </a:r>
            <a:endParaRPr lang="en-AU" sz="2000">
              <a:solidFill>
                <a:schemeClr val="tx2"/>
              </a:solidFill>
              <a:latin typeface="UD Digi Kyokasho NK-R" panose="02020400000000000000" pitchFamily="18" charset="-128"/>
              <a:ea typeface="UD Digi Kyokasho NK-R" panose="02020400000000000000" pitchFamily="18" charset="-128"/>
            </a:endParaRPr>
          </a:p>
        </p:txBody>
      </p:sp>
      <p:sp>
        <p:nvSpPr>
          <p:cNvPr id="7" name="Oval 6">
            <a:extLst>
              <a:ext uri="{FF2B5EF4-FFF2-40B4-BE49-F238E27FC236}">
                <a16:creationId xmlns:a16="http://schemas.microsoft.com/office/drawing/2014/main" id="{36C710F4-2691-81A9-9B71-8C03297E9252}"/>
              </a:ext>
            </a:extLst>
          </p:cNvPr>
          <p:cNvSpPr/>
          <p:nvPr/>
        </p:nvSpPr>
        <p:spPr>
          <a:xfrm>
            <a:off x="7308573" y="3789633"/>
            <a:ext cx="1272209" cy="543339"/>
          </a:xfrm>
          <a:prstGeom prst="ellipse">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ja-JP" sz="2000">
                <a:solidFill>
                  <a:schemeClr val="tx2"/>
                </a:solidFill>
                <a:latin typeface="UD Digi Kyokasho NK-R" panose="02020400000000000000" pitchFamily="18" charset="-128"/>
                <a:ea typeface="UD Digi Kyokasho NK-R" panose="02020400000000000000" pitchFamily="18" charset="-128"/>
              </a:rPr>
              <a:t>4</a:t>
            </a:r>
            <a:r>
              <a:rPr lang="ja-JP" altLang="en-US" sz="2000">
                <a:solidFill>
                  <a:schemeClr val="tx2"/>
                </a:solidFill>
                <a:latin typeface="UD Digi Kyokasho NK-R" panose="02020400000000000000" pitchFamily="18" charset="-128"/>
                <a:ea typeface="UD Digi Kyokasho NK-R" panose="02020400000000000000" pitchFamily="18" charset="-128"/>
              </a:rPr>
              <a:t>がつ</a:t>
            </a:r>
            <a:endParaRPr lang="en-AU" sz="2000">
              <a:solidFill>
                <a:schemeClr val="tx2"/>
              </a:solidFill>
              <a:latin typeface="UD Digi Kyokasho NK-R" panose="02020400000000000000" pitchFamily="18" charset="-128"/>
              <a:ea typeface="UD Digi Kyokasho NK-R" panose="02020400000000000000" pitchFamily="18" charset="-128"/>
            </a:endParaRPr>
          </a:p>
        </p:txBody>
      </p:sp>
      <p:sp>
        <p:nvSpPr>
          <p:cNvPr id="8" name="Oval 7">
            <a:extLst>
              <a:ext uri="{FF2B5EF4-FFF2-40B4-BE49-F238E27FC236}">
                <a16:creationId xmlns:a16="http://schemas.microsoft.com/office/drawing/2014/main" id="{18F58B79-A28B-4C93-89EE-931C4B50129B}"/>
              </a:ext>
            </a:extLst>
          </p:cNvPr>
          <p:cNvSpPr/>
          <p:nvPr/>
        </p:nvSpPr>
        <p:spPr>
          <a:xfrm>
            <a:off x="8005865" y="2302093"/>
            <a:ext cx="1272209" cy="543339"/>
          </a:xfrm>
          <a:prstGeom prst="ellipse">
            <a:avLst/>
          </a:prstGeom>
          <a:solidFill>
            <a:srgbClr val="FF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ltLang="ja-JP" sz="2000">
                <a:solidFill>
                  <a:schemeClr val="tx2"/>
                </a:solidFill>
                <a:latin typeface="UD Digi Kyokasho NK-R" panose="02020400000000000000" pitchFamily="18" charset="-128"/>
                <a:ea typeface="UD Digi Kyokasho NK-R" panose="02020400000000000000" pitchFamily="18" charset="-128"/>
              </a:rPr>
              <a:t>5</a:t>
            </a:r>
            <a:r>
              <a:rPr lang="ja-JP" altLang="en-US" sz="2000">
                <a:solidFill>
                  <a:schemeClr val="tx2"/>
                </a:solidFill>
                <a:latin typeface="UD Digi Kyokasho NK-R" panose="02020400000000000000" pitchFamily="18" charset="-128"/>
                <a:ea typeface="UD Digi Kyokasho NK-R" panose="02020400000000000000" pitchFamily="18" charset="-128"/>
              </a:rPr>
              <a:t>がつ</a:t>
            </a:r>
            <a:endParaRPr lang="en-AU" sz="2000">
              <a:solidFill>
                <a:schemeClr val="tx2"/>
              </a:solidFill>
              <a:latin typeface="UD Digi Kyokasho NK-R" panose="02020400000000000000" pitchFamily="18" charset="-128"/>
              <a:ea typeface="UD Digi Kyokasho NK-R" panose="02020400000000000000" pitchFamily="18" charset="-128"/>
            </a:endParaRPr>
          </a:p>
        </p:txBody>
      </p:sp>
      <p:sp>
        <p:nvSpPr>
          <p:cNvPr id="2" name="Title 1">
            <a:extLst>
              <a:ext uri="{FF2B5EF4-FFF2-40B4-BE49-F238E27FC236}">
                <a16:creationId xmlns:a16="http://schemas.microsoft.com/office/drawing/2014/main" id="{843A25D6-52D5-5D4F-6DAD-CA7794D771B9}"/>
              </a:ext>
            </a:extLst>
          </p:cNvPr>
          <p:cNvSpPr txBox="1">
            <a:spLocks/>
          </p:cNvSpPr>
          <p:nvPr/>
        </p:nvSpPr>
        <p:spPr>
          <a:xfrm>
            <a:off x="1217543" y="5653369"/>
            <a:ext cx="8723311" cy="1065482"/>
          </a:xfrm>
          <a:prstGeom prst="roundRect">
            <a:avLst/>
          </a:prstGeom>
          <a:solidFill>
            <a:schemeClr val="bg1">
              <a:alpha val="78000"/>
            </a:schemeClr>
          </a:solidFill>
          <a:ln w="57150">
            <a:solidFill>
              <a:srgbClr val="FFEBF8"/>
            </a:solidFill>
          </a:ln>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3300" dirty="0">
                <a:latin typeface="UD Digi Kyokasho NK-R" panose="02020400000000000000" pitchFamily="18" charset="-128"/>
                <a:ea typeface="UD Digi Kyokasho NK-R" panose="02020400000000000000" pitchFamily="18" charset="-128"/>
                <a:cs typeface="ADLaM Display" panose="02010000000000000000" pitchFamily="2" charset="0"/>
              </a:rPr>
              <a:t>さくらは 南から さきます。　</a:t>
            </a:r>
            <a:endParaRPr lang="en-AU" altLang="ja-JP" sz="3300" dirty="0">
              <a:latin typeface="UD Digi Kyokasho NK-R" panose="02020400000000000000" pitchFamily="18" charset="-128"/>
              <a:ea typeface="UD Digi Kyokasho NK-R" panose="02020400000000000000" pitchFamily="18" charset="-128"/>
              <a:cs typeface="ADLaM Display" panose="02010000000000000000" pitchFamily="2" charset="0"/>
            </a:endParaRPr>
          </a:p>
          <a:p>
            <a:pPr algn="ctr"/>
            <a:r>
              <a:rPr lang="en-AU" sz="3300" dirty="0">
                <a:solidFill>
                  <a:schemeClr val="bg1">
                    <a:lumMod val="50000"/>
                  </a:schemeClr>
                </a:solidFill>
                <a:latin typeface="+mn-lt"/>
                <a:ea typeface="UD Digi Kyokasho NK-R" panose="02020400000000000000" pitchFamily="18" charset="-128"/>
                <a:cs typeface="ADLaM Display" panose="02010000000000000000" pitchFamily="2" charset="0"/>
              </a:rPr>
              <a:t>Sakura bloom earliest in the south of Japan.</a:t>
            </a:r>
            <a:endParaRPr lang="en-AU" sz="3300" dirty="0">
              <a:solidFill>
                <a:schemeClr val="bg1">
                  <a:lumMod val="50000"/>
                </a:schemeClr>
              </a:solidFill>
              <a:latin typeface="+mn-lt"/>
              <a:ea typeface="UD Digi Kyokasho NK-B" panose="02020700000000000000" pitchFamily="18" charset="-128"/>
              <a:cs typeface="ADLaM Display" panose="02010000000000000000" pitchFamily="2" charset="0"/>
            </a:endParaRPr>
          </a:p>
        </p:txBody>
      </p:sp>
      <p:pic>
        <p:nvPicPr>
          <p:cNvPr id="9" name="Picture 8" descr="A red arrow pointing up&#10;&#10;Description automatically generated">
            <a:extLst>
              <a:ext uri="{FF2B5EF4-FFF2-40B4-BE49-F238E27FC236}">
                <a16:creationId xmlns:a16="http://schemas.microsoft.com/office/drawing/2014/main" id="{B702FB2D-E090-5E2A-2D1E-F0464C47E231}"/>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rot="378626">
            <a:off x="2757636" y="2254236"/>
            <a:ext cx="3188002" cy="2231601"/>
          </a:xfrm>
          <a:prstGeom prst="rect">
            <a:avLst/>
          </a:prstGeom>
        </p:spPr>
      </p:pic>
    </p:spTree>
    <p:extLst>
      <p:ext uri="{BB962C8B-B14F-4D97-AF65-F5344CB8AC3E}">
        <p14:creationId xmlns:p14="http://schemas.microsoft.com/office/powerpoint/2010/main" val="305165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in a park&#10;&#10;Description automatically generated">
            <a:extLst>
              <a:ext uri="{FF2B5EF4-FFF2-40B4-BE49-F238E27FC236}">
                <a16:creationId xmlns:a16="http://schemas.microsoft.com/office/drawing/2014/main" id="{C8B09CD7-71F0-E8F2-3B4F-118205BDB1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85461" y="221974"/>
            <a:ext cx="9621077" cy="6414051"/>
          </a:xfrm>
        </p:spPr>
      </p:pic>
      <p:sp>
        <p:nvSpPr>
          <p:cNvPr id="2" name="Title 1">
            <a:extLst>
              <a:ext uri="{FF2B5EF4-FFF2-40B4-BE49-F238E27FC236}">
                <a16:creationId xmlns:a16="http://schemas.microsoft.com/office/drawing/2014/main" id="{41EEEB48-88A5-BACF-2897-5A84B5DB970A}"/>
              </a:ext>
            </a:extLst>
          </p:cNvPr>
          <p:cNvSpPr>
            <a:spLocks noGrp="1"/>
          </p:cNvSpPr>
          <p:nvPr>
            <p:ph type="title"/>
          </p:nvPr>
        </p:nvSpPr>
        <p:spPr>
          <a:xfrm>
            <a:off x="838200" y="516835"/>
            <a:ext cx="6768548" cy="861391"/>
          </a:xfrm>
          <a:solidFill>
            <a:schemeClr val="bg1">
              <a:alpha val="42000"/>
            </a:schemeClr>
          </a:solidFill>
        </p:spPr>
        <p:txBody>
          <a:bodyPr>
            <a:normAutofit/>
          </a:bodyPr>
          <a:lstStyle/>
          <a:p>
            <a:r>
              <a:rPr lang="en-AU" altLang="ja-JP" sz="4000" b="1">
                <a:latin typeface="ADLaM Display" panose="02010000000000000000" pitchFamily="2" charset="0"/>
                <a:ea typeface="ADLaM Display" panose="02010000000000000000" pitchFamily="2" charset="0"/>
                <a:cs typeface="ADLaM Display" panose="02010000000000000000" pitchFamily="2" charset="0"/>
              </a:rPr>
              <a:t>What people do at </a:t>
            </a:r>
            <a:r>
              <a:rPr lang="ja-JP" altLang="en-US" b="1">
                <a:latin typeface="UD Digi Kyokasho NK-B" panose="02020700000000000000" pitchFamily="18" charset="-128"/>
                <a:ea typeface="UD Digi Kyokasho NK-B" panose="02020700000000000000" pitchFamily="18" charset="-128"/>
                <a:cs typeface="ADLaM Display" panose="02010000000000000000" pitchFamily="2" charset="0"/>
              </a:rPr>
              <a:t>はなみ</a:t>
            </a:r>
            <a:r>
              <a:rPr lang="en-AU" altLang="ja-JP" sz="4000" b="1">
                <a:latin typeface="ADLaM Display" panose="02010000000000000000" pitchFamily="2" charset="0"/>
                <a:ea typeface="ADLaM Display" panose="02010000000000000000" pitchFamily="2" charset="0"/>
                <a:cs typeface="ADLaM Display" panose="02010000000000000000" pitchFamily="2" charset="0"/>
              </a:rPr>
              <a:t>?</a:t>
            </a:r>
            <a:endParaRPr lang="en-AU" sz="4000" b="1">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7" name="Group 6">
            <a:extLst>
              <a:ext uri="{FF2B5EF4-FFF2-40B4-BE49-F238E27FC236}">
                <a16:creationId xmlns:a16="http://schemas.microsoft.com/office/drawing/2014/main" id="{CDF6467B-590D-B414-8925-67D11A154092}"/>
              </a:ext>
            </a:extLst>
          </p:cNvPr>
          <p:cNvGrpSpPr/>
          <p:nvPr/>
        </p:nvGrpSpPr>
        <p:grpSpPr>
          <a:xfrm>
            <a:off x="8733182" y="3932073"/>
            <a:ext cx="3082069" cy="1325563"/>
            <a:chOff x="4203459" y="5321752"/>
            <a:chExt cx="4505482" cy="1325563"/>
          </a:xfrm>
        </p:grpSpPr>
        <p:sp>
          <p:nvSpPr>
            <p:cNvPr id="8" name="Speech Bubble: Rectangle with Corners Rounded 7">
              <a:extLst>
                <a:ext uri="{FF2B5EF4-FFF2-40B4-BE49-F238E27FC236}">
                  <a16:creationId xmlns:a16="http://schemas.microsoft.com/office/drawing/2014/main" id="{7A49B692-22A6-944A-9BCB-64B7C162EE2A}"/>
                </a:ext>
              </a:extLst>
            </p:cNvPr>
            <p:cNvSpPr/>
            <p:nvPr/>
          </p:nvSpPr>
          <p:spPr>
            <a:xfrm>
              <a:off x="4203459" y="5529842"/>
              <a:ext cx="4505482" cy="909385"/>
            </a:xfrm>
            <a:prstGeom prst="wedgeRoundRectCallout">
              <a:avLst>
                <a:gd name="adj1" fmla="val 38573"/>
                <a:gd name="adj2" fmla="val 84415"/>
                <a:gd name="adj3" fmla="val 16667"/>
              </a:avLst>
            </a:prstGeom>
            <a:ln w="28575">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400"/>
            </a:p>
          </p:txBody>
        </p:sp>
        <p:sp>
          <p:nvSpPr>
            <p:cNvPr id="9" name="Title 1">
              <a:extLst>
                <a:ext uri="{FF2B5EF4-FFF2-40B4-BE49-F238E27FC236}">
                  <a16:creationId xmlns:a16="http://schemas.microsoft.com/office/drawing/2014/main" id="{9E258E3C-53CD-0710-59E0-C6BC7BB0A335}"/>
                </a:ext>
              </a:extLst>
            </p:cNvPr>
            <p:cNvSpPr txBox="1">
              <a:spLocks/>
            </p:cNvSpPr>
            <p:nvPr/>
          </p:nvSpPr>
          <p:spPr>
            <a:xfrm>
              <a:off x="4203459" y="5321752"/>
              <a:ext cx="45054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3200">
                  <a:latin typeface="UD Digi Kyokasho NK-R" panose="02020400000000000000" pitchFamily="18" charset="-128"/>
                  <a:ea typeface="UD Digi Kyokasho NK-R" panose="02020400000000000000" pitchFamily="18" charset="-128"/>
                </a:rPr>
                <a:t>なにをしますか？</a:t>
              </a:r>
              <a:br>
                <a:rPr lang="en-AU" altLang="ja-JP" sz="3200">
                  <a:latin typeface="UD Digi Kyokasho NK-R" panose="02020400000000000000" pitchFamily="18" charset="-128"/>
                  <a:ea typeface="UD Digi Kyokasho NK-R" panose="02020400000000000000" pitchFamily="18" charset="-128"/>
                </a:rPr>
              </a:br>
              <a:r>
                <a:rPr lang="en-AU" altLang="ja-JP" sz="2800">
                  <a:solidFill>
                    <a:schemeClr val="bg1">
                      <a:lumMod val="50000"/>
                    </a:schemeClr>
                  </a:solidFill>
                  <a:latin typeface="+mn-lt"/>
                  <a:ea typeface="UD Digi Kyokasho NK-R" panose="02020400000000000000" pitchFamily="18" charset="-128"/>
                </a:rPr>
                <a:t>What people do?</a:t>
              </a:r>
              <a:endParaRPr lang="en-AU" sz="3200">
                <a:solidFill>
                  <a:schemeClr val="bg1">
                    <a:lumMod val="50000"/>
                  </a:schemeClr>
                </a:solidFill>
                <a:latin typeface="+mn-lt"/>
                <a:ea typeface="UD Digi Kyokasho NK-R" panose="02020400000000000000" pitchFamily="18" charset="-128"/>
              </a:endParaRPr>
            </a:p>
          </p:txBody>
        </p:sp>
      </p:grpSp>
      <p:pic>
        <p:nvPicPr>
          <p:cNvPr id="11" name="Picture 10" descr="A yellow bird with a question mark above it&#10;&#10;Description automatically generated">
            <a:extLst>
              <a:ext uri="{FF2B5EF4-FFF2-40B4-BE49-F238E27FC236}">
                <a16:creationId xmlns:a16="http://schemas.microsoft.com/office/drawing/2014/main" id="{65781804-EAC2-C0CB-4D84-FCDC1ABD4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74216" y="5364437"/>
            <a:ext cx="1695450" cy="1271588"/>
          </a:xfrm>
          <a:prstGeom prst="rect">
            <a:avLst/>
          </a:prstGeom>
        </p:spPr>
      </p:pic>
    </p:spTree>
    <p:extLst>
      <p:ext uri="{BB962C8B-B14F-4D97-AF65-F5344CB8AC3E}">
        <p14:creationId xmlns:p14="http://schemas.microsoft.com/office/powerpoint/2010/main" val="329816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children playing in the park&#10;&#10;Description automatically generated">
            <a:extLst>
              <a:ext uri="{FF2B5EF4-FFF2-40B4-BE49-F238E27FC236}">
                <a16:creationId xmlns:a16="http://schemas.microsoft.com/office/drawing/2014/main" id="{531D1ABC-E345-F308-802D-94251B3719E8}"/>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408932" y="638692"/>
            <a:ext cx="7767463" cy="5580615"/>
          </a:xfrm>
        </p:spPr>
      </p:pic>
      <p:grpSp>
        <p:nvGrpSpPr>
          <p:cNvPr id="42" name="Group 41">
            <a:extLst>
              <a:ext uri="{FF2B5EF4-FFF2-40B4-BE49-F238E27FC236}">
                <a16:creationId xmlns:a16="http://schemas.microsoft.com/office/drawing/2014/main" id="{6625909B-CE17-4AEE-798E-CE17732564BC}"/>
              </a:ext>
            </a:extLst>
          </p:cNvPr>
          <p:cNvGrpSpPr/>
          <p:nvPr/>
        </p:nvGrpSpPr>
        <p:grpSpPr>
          <a:xfrm>
            <a:off x="2357839" y="620623"/>
            <a:ext cx="7633001" cy="3218172"/>
            <a:chOff x="1981542" y="620623"/>
            <a:chExt cx="7633001" cy="3218172"/>
          </a:xfrm>
        </p:grpSpPr>
        <p:pic>
          <p:nvPicPr>
            <p:cNvPr id="7" name="Picture 6" descr="A pink flower with white dots&#10;&#10;Description automatically generated">
              <a:extLst>
                <a:ext uri="{FF2B5EF4-FFF2-40B4-BE49-F238E27FC236}">
                  <a16:creationId xmlns:a16="http://schemas.microsoft.com/office/drawing/2014/main" id="{1C689AD1-2764-FAA0-1AEE-6FABA9AD71DE}"/>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1981542" y="2380485"/>
              <a:ext cx="410360" cy="389220"/>
            </a:xfrm>
            <a:prstGeom prst="rect">
              <a:avLst/>
            </a:prstGeom>
          </p:spPr>
        </p:pic>
        <p:pic>
          <p:nvPicPr>
            <p:cNvPr id="8" name="Picture 7" descr="A pink flower with white dots&#10;&#10;Description automatically generated">
              <a:extLst>
                <a:ext uri="{FF2B5EF4-FFF2-40B4-BE49-F238E27FC236}">
                  <a16:creationId xmlns:a16="http://schemas.microsoft.com/office/drawing/2014/main" id="{822AFBE4-B67A-B6A0-D96E-B1FDA20CDF49}"/>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2391902" y="2654052"/>
              <a:ext cx="410360" cy="389220"/>
            </a:xfrm>
            <a:prstGeom prst="rect">
              <a:avLst/>
            </a:prstGeom>
          </p:spPr>
        </p:pic>
        <p:pic>
          <p:nvPicPr>
            <p:cNvPr id="9" name="Picture 8" descr="A pink flower with white dots&#10;&#10;Description automatically generated">
              <a:extLst>
                <a:ext uri="{FF2B5EF4-FFF2-40B4-BE49-F238E27FC236}">
                  <a16:creationId xmlns:a16="http://schemas.microsoft.com/office/drawing/2014/main" id="{206644F7-E3A7-5B72-36C6-437A4B5B9F81}"/>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2982081" y="1354477"/>
              <a:ext cx="410360" cy="389220"/>
            </a:xfrm>
            <a:prstGeom prst="rect">
              <a:avLst/>
            </a:prstGeom>
          </p:spPr>
        </p:pic>
        <p:pic>
          <p:nvPicPr>
            <p:cNvPr id="10" name="Picture 9" descr="A pink flower with white dots&#10;&#10;Description automatically generated">
              <a:extLst>
                <a:ext uri="{FF2B5EF4-FFF2-40B4-BE49-F238E27FC236}">
                  <a16:creationId xmlns:a16="http://schemas.microsoft.com/office/drawing/2014/main" id="{BC672E3D-45F3-59BE-CEE0-31545D650ADE}"/>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3392441" y="1628044"/>
              <a:ext cx="410360" cy="389220"/>
            </a:xfrm>
            <a:prstGeom prst="rect">
              <a:avLst/>
            </a:prstGeom>
          </p:spPr>
        </p:pic>
        <p:pic>
          <p:nvPicPr>
            <p:cNvPr id="11" name="Picture 10" descr="A pink flower with white dots&#10;&#10;Description automatically generated">
              <a:extLst>
                <a:ext uri="{FF2B5EF4-FFF2-40B4-BE49-F238E27FC236}">
                  <a16:creationId xmlns:a16="http://schemas.microsoft.com/office/drawing/2014/main" id="{295C6EA4-0A5B-3B53-DE1E-69F20144DA80}"/>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4711472" y="1932890"/>
              <a:ext cx="410360" cy="389220"/>
            </a:xfrm>
            <a:prstGeom prst="rect">
              <a:avLst/>
            </a:prstGeom>
          </p:spPr>
        </p:pic>
        <p:pic>
          <p:nvPicPr>
            <p:cNvPr id="12" name="Picture 11" descr="A pink flower with white dots&#10;&#10;Description automatically generated">
              <a:extLst>
                <a:ext uri="{FF2B5EF4-FFF2-40B4-BE49-F238E27FC236}">
                  <a16:creationId xmlns:a16="http://schemas.microsoft.com/office/drawing/2014/main" id="{37AEACD2-F7E1-5F83-6046-4842A13F028A}"/>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5121832" y="2206457"/>
              <a:ext cx="410360" cy="389220"/>
            </a:xfrm>
            <a:prstGeom prst="rect">
              <a:avLst/>
            </a:prstGeom>
          </p:spPr>
        </p:pic>
        <p:pic>
          <p:nvPicPr>
            <p:cNvPr id="13" name="Picture 12" descr="A pink flower with white dots&#10;&#10;Description automatically generated">
              <a:extLst>
                <a:ext uri="{FF2B5EF4-FFF2-40B4-BE49-F238E27FC236}">
                  <a16:creationId xmlns:a16="http://schemas.microsoft.com/office/drawing/2014/main" id="{449BB994-4C54-1A9A-5E6A-CEB8FB573D71}"/>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5712011" y="906882"/>
              <a:ext cx="410360" cy="389220"/>
            </a:xfrm>
            <a:prstGeom prst="rect">
              <a:avLst/>
            </a:prstGeom>
          </p:spPr>
        </p:pic>
        <p:pic>
          <p:nvPicPr>
            <p:cNvPr id="14" name="Picture 13" descr="A pink flower with white dots&#10;&#10;Description automatically generated">
              <a:extLst>
                <a:ext uri="{FF2B5EF4-FFF2-40B4-BE49-F238E27FC236}">
                  <a16:creationId xmlns:a16="http://schemas.microsoft.com/office/drawing/2014/main" id="{14C936A3-9963-5BB0-2EE2-EBA93B48BC4E}"/>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6122371" y="1180449"/>
              <a:ext cx="410360" cy="389220"/>
            </a:xfrm>
            <a:prstGeom prst="rect">
              <a:avLst/>
            </a:prstGeom>
          </p:spPr>
        </p:pic>
        <p:pic>
          <p:nvPicPr>
            <p:cNvPr id="15" name="Picture 14" descr="A pink flower with white dots&#10;&#10;Description automatically generated">
              <a:extLst>
                <a:ext uri="{FF2B5EF4-FFF2-40B4-BE49-F238E27FC236}">
                  <a16:creationId xmlns:a16="http://schemas.microsoft.com/office/drawing/2014/main" id="{116D1FB9-CDEB-BA93-501A-9DD27AAB3997}"/>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6368325" y="2707837"/>
              <a:ext cx="410360" cy="389220"/>
            </a:xfrm>
            <a:prstGeom prst="rect">
              <a:avLst/>
            </a:prstGeom>
          </p:spPr>
        </p:pic>
        <p:pic>
          <p:nvPicPr>
            <p:cNvPr id="16" name="Picture 15" descr="A pink flower with white dots&#10;&#10;Description automatically generated">
              <a:extLst>
                <a:ext uri="{FF2B5EF4-FFF2-40B4-BE49-F238E27FC236}">
                  <a16:creationId xmlns:a16="http://schemas.microsoft.com/office/drawing/2014/main" id="{CFDA5B35-40C0-DAB4-3612-1A92B307CF56}"/>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6778685" y="2981404"/>
              <a:ext cx="410360" cy="389220"/>
            </a:xfrm>
            <a:prstGeom prst="rect">
              <a:avLst/>
            </a:prstGeom>
          </p:spPr>
        </p:pic>
        <p:pic>
          <p:nvPicPr>
            <p:cNvPr id="17" name="Picture 16" descr="A pink flower with white dots&#10;&#10;Description automatically generated">
              <a:extLst>
                <a:ext uri="{FF2B5EF4-FFF2-40B4-BE49-F238E27FC236}">
                  <a16:creationId xmlns:a16="http://schemas.microsoft.com/office/drawing/2014/main" id="{F3A437DB-639E-22DD-CB12-85011BFCEB13}"/>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7368864" y="1681829"/>
              <a:ext cx="410360" cy="389220"/>
            </a:xfrm>
            <a:prstGeom prst="rect">
              <a:avLst/>
            </a:prstGeom>
          </p:spPr>
        </p:pic>
        <p:pic>
          <p:nvPicPr>
            <p:cNvPr id="18" name="Picture 17" descr="A pink flower with white dots&#10;&#10;Description automatically generated">
              <a:extLst>
                <a:ext uri="{FF2B5EF4-FFF2-40B4-BE49-F238E27FC236}">
                  <a16:creationId xmlns:a16="http://schemas.microsoft.com/office/drawing/2014/main" id="{8AAC9CDA-D1B5-9297-8030-1A0E4EE10377}"/>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7779224" y="1955396"/>
              <a:ext cx="410360" cy="389220"/>
            </a:xfrm>
            <a:prstGeom prst="rect">
              <a:avLst/>
            </a:prstGeom>
          </p:spPr>
        </p:pic>
        <p:pic>
          <p:nvPicPr>
            <p:cNvPr id="19" name="Picture 18" descr="A pink flower with white dots&#10;&#10;Description automatically generated">
              <a:extLst>
                <a:ext uri="{FF2B5EF4-FFF2-40B4-BE49-F238E27FC236}">
                  <a16:creationId xmlns:a16="http://schemas.microsoft.com/office/drawing/2014/main" id="{0E37F51C-C20B-41B5-3663-E528A74792D3}"/>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8398893" y="1475497"/>
              <a:ext cx="410360" cy="389220"/>
            </a:xfrm>
            <a:prstGeom prst="rect">
              <a:avLst/>
            </a:prstGeom>
          </p:spPr>
        </p:pic>
        <p:pic>
          <p:nvPicPr>
            <p:cNvPr id="20" name="Picture 19" descr="A pink flower with white dots&#10;&#10;Description automatically generated">
              <a:extLst>
                <a:ext uri="{FF2B5EF4-FFF2-40B4-BE49-F238E27FC236}">
                  <a16:creationId xmlns:a16="http://schemas.microsoft.com/office/drawing/2014/main" id="{930F3DA2-ED2B-E37B-8CCA-1B40DBC0A428}"/>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8809253" y="1749064"/>
              <a:ext cx="410360" cy="389220"/>
            </a:xfrm>
            <a:prstGeom prst="rect">
              <a:avLst/>
            </a:prstGeom>
          </p:spPr>
        </p:pic>
        <p:pic>
          <p:nvPicPr>
            <p:cNvPr id="21" name="Picture 20" descr="A pink flower with white dots&#10;&#10;Description automatically generated">
              <a:extLst>
                <a:ext uri="{FF2B5EF4-FFF2-40B4-BE49-F238E27FC236}">
                  <a16:creationId xmlns:a16="http://schemas.microsoft.com/office/drawing/2014/main" id="{6BC18B4D-03CF-E307-E76B-CC6FC80F0B9F}"/>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8804393" y="2595676"/>
              <a:ext cx="410360" cy="389220"/>
            </a:xfrm>
            <a:prstGeom prst="rect">
              <a:avLst/>
            </a:prstGeom>
          </p:spPr>
        </p:pic>
        <p:pic>
          <p:nvPicPr>
            <p:cNvPr id="22" name="Picture 21" descr="A pink flower with white dots&#10;&#10;Description automatically generated">
              <a:extLst>
                <a:ext uri="{FF2B5EF4-FFF2-40B4-BE49-F238E27FC236}">
                  <a16:creationId xmlns:a16="http://schemas.microsoft.com/office/drawing/2014/main" id="{C8D15C9E-A78B-019B-2597-DD08F87CC90A}"/>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9214753" y="2869243"/>
              <a:ext cx="410360" cy="389220"/>
            </a:xfrm>
            <a:prstGeom prst="rect">
              <a:avLst/>
            </a:prstGeom>
          </p:spPr>
        </p:pic>
        <p:pic>
          <p:nvPicPr>
            <p:cNvPr id="23" name="Picture 22" descr="A pink flower with white dots&#10;&#10;Description automatically generated">
              <a:extLst>
                <a:ext uri="{FF2B5EF4-FFF2-40B4-BE49-F238E27FC236}">
                  <a16:creationId xmlns:a16="http://schemas.microsoft.com/office/drawing/2014/main" id="{764E40F9-4741-76EE-14C2-1A9018A2C2F1}"/>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7137130" y="2322109"/>
              <a:ext cx="410360" cy="389220"/>
            </a:xfrm>
            <a:prstGeom prst="rect">
              <a:avLst/>
            </a:prstGeom>
          </p:spPr>
        </p:pic>
        <p:pic>
          <p:nvPicPr>
            <p:cNvPr id="24" name="Picture 23" descr="A pink flower with white dots&#10;&#10;Description automatically generated">
              <a:extLst>
                <a:ext uri="{FF2B5EF4-FFF2-40B4-BE49-F238E27FC236}">
                  <a16:creationId xmlns:a16="http://schemas.microsoft.com/office/drawing/2014/main" id="{A641A928-69F0-9754-538C-09CA800A6701}"/>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7547490" y="2595676"/>
              <a:ext cx="410360" cy="389220"/>
            </a:xfrm>
            <a:prstGeom prst="rect">
              <a:avLst/>
            </a:prstGeom>
          </p:spPr>
        </p:pic>
        <p:pic>
          <p:nvPicPr>
            <p:cNvPr id="25" name="Picture 24" descr="A pink flower with white dots&#10;&#10;Description automatically generated">
              <a:extLst>
                <a:ext uri="{FF2B5EF4-FFF2-40B4-BE49-F238E27FC236}">
                  <a16:creationId xmlns:a16="http://schemas.microsoft.com/office/drawing/2014/main" id="{CE3E4799-54DB-9676-7E94-32368361B628}"/>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5853506" y="1722478"/>
              <a:ext cx="410360" cy="389220"/>
            </a:xfrm>
            <a:prstGeom prst="rect">
              <a:avLst/>
            </a:prstGeom>
          </p:spPr>
        </p:pic>
        <p:pic>
          <p:nvPicPr>
            <p:cNvPr id="26" name="Picture 25" descr="A pink flower with white dots&#10;&#10;Description automatically generated">
              <a:extLst>
                <a:ext uri="{FF2B5EF4-FFF2-40B4-BE49-F238E27FC236}">
                  <a16:creationId xmlns:a16="http://schemas.microsoft.com/office/drawing/2014/main" id="{43994520-8CF3-1F93-E048-81E8C7210E0E}"/>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6263866" y="1996045"/>
              <a:ext cx="410360" cy="389220"/>
            </a:xfrm>
            <a:prstGeom prst="rect">
              <a:avLst/>
            </a:prstGeom>
          </p:spPr>
        </p:pic>
        <p:pic>
          <p:nvPicPr>
            <p:cNvPr id="27" name="Picture 26" descr="A pink flower with white dots&#10;&#10;Description automatically generated">
              <a:extLst>
                <a:ext uri="{FF2B5EF4-FFF2-40B4-BE49-F238E27FC236}">
                  <a16:creationId xmlns:a16="http://schemas.microsoft.com/office/drawing/2014/main" id="{B2326CD0-2487-F0DA-EE23-2216714673D8}"/>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3942920" y="1025386"/>
              <a:ext cx="410360" cy="389220"/>
            </a:xfrm>
            <a:prstGeom prst="rect">
              <a:avLst/>
            </a:prstGeom>
          </p:spPr>
        </p:pic>
        <p:pic>
          <p:nvPicPr>
            <p:cNvPr id="28" name="Picture 27" descr="A pink flower with white dots&#10;&#10;Description automatically generated">
              <a:extLst>
                <a:ext uri="{FF2B5EF4-FFF2-40B4-BE49-F238E27FC236}">
                  <a16:creationId xmlns:a16="http://schemas.microsoft.com/office/drawing/2014/main" id="{6E552909-0858-7D4D-7B88-48309C6589BB}"/>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4353280" y="1298953"/>
              <a:ext cx="410360" cy="389220"/>
            </a:xfrm>
            <a:prstGeom prst="rect">
              <a:avLst/>
            </a:prstGeom>
          </p:spPr>
        </p:pic>
        <p:pic>
          <p:nvPicPr>
            <p:cNvPr id="29" name="Picture 28" descr="A pink flower with white dots&#10;&#10;Description automatically generated">
              <a:extLst>
                <a:ext uri="{FF2B5EF4-FFF2-40B4-BE49-F238E27FC236}">
                  <a16:creationId xmlns:a16="http://schemas.microsoft.com/office/drawing/2014/main" id="{C83C67E8-BEB5-489A-CBB1-9AC6B9990707}"/>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3135202" y="2438860"/>
              <a:ext cx="410360" cy="389220"/>
            </a:xfrm>
            <a:prstGeom prst="rect">
              <a:avLst/>
            </a:prstGeom>
          </p:spPr>
        </p:pic>
        <p:pic>
          <p:nvPicPr>
            <p:cNvPr id="30" name="Picture 29" descr="A pink flower with white dots&#10;&#10;Description automatically generated">
              <a:extLst>
                <a:ext uri="{FF2B5EF4-FFF2-40B4-BE49-F238E27FC236}">
                  <a16:creationId xmlns:a16="http://schemas.microsoft.com/office/drawing/2014/main" id="{D5E084BF-0061-4B56-8626-1F9B5F1AA65E}"/>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3545562" y="2712427"/>
              <a:ext cx="410360" cy="389220"/>
            </a:xfrm>
            <a:prstGeom prst="rect">
              <a:avLst/>
            </a:prstGeom>
          </p:spPr>
        </p:pic>
        <p:pic>
          <p:nvPicPr>
            <p:cNvPr id="31" name="Picture 30" descr="A pink flower with white dots&#10;&#10;Description automatically generated">
              <a:extLst>
                <a:ext uri="{FF2B5EF4-FFF2-40B4-BE49-F238E27FC236}">
                  <a16:creationId xmlns:a16="http://schemas.microsoft.com/office/drawing/2014/main" id="{00B93C1E-2F08-17D7-8A9D-2DD1BA97DE9C}"/>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7094654" y="855958"/>
              <a:ext cx="410360" cy="389220"/>
            </a:xfrm>
            <a:prstGeom prst="rect">
              <a:avLst/>
            </a:prstGeom>
          </p:spPr>
        </p:pic>
        <p:pic>
          <p:nvPicPr>
            <p:cNvPr id="32" name="Picture 31" descr="A pink flower with white dots&#10;&#10;Description automatically generated">
              <a:extLst>
                <a:ext uri="{FF2B5EF4-FFF2-40B4-BE49-F238E27FC236}">
                  <a16:creationId xmlns:a16="http://schemas.microsoft.com/office/drawing/2014/main" id="{1775C1C6-52ED-BBD5-DCDB-FD16A1E86777}"/>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rot="17216535">
              <a:off x="7505014" y="1129525"/>
              <a:ext cx="410360" cy="389220"/>
            </a:xfrm>
            <a:prstGeom prst="rect">
              <a:avLst/>
            </a:prstGeom>
          </p:spPr>
        </p:pic>
        <p:pic>
          <p:nvPicPr>
            <p:cNvPr id="33" name="Picture 32" descr="A pink flower with white dots&#10;&#10;Description automatically generated">
              <a:extLst>
                <a:ext uri="{FF2B5EF4-FFF2-40B4-BE49-F238E27FC236}">
                  <a16:creationId xmlns:a16="http://schemas.microsoft.com/office/drawing/2014/main" id="{EB9563ED-B22C-5FB0-FF5D-0E43F47D3819}"/>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2608975" y="2148081"/>
              <a:ext cx="410360" cy="389220"/>
            </a:xfrm>
            <a:prstGeom prst="rect">
              <a:avLst/>
            </a:prstGeom>
          </p:spPr>
        </p:pic>
        <p:pic>
          <p:nvPicPr>
            <p:cNvPr id="34" name="Picture 33" descr="A pink flower with white dots&#10;&#10;Description automatically generated">
              <a:extLst>
                <a:ext uri="{FF2B5EF4-FFF2-40B4-BE49-F238E27FC236}">
                  <a16:creationId xmlns:a16="http://schemas.microsoft.com/office/drawing/2014/main" id="{5D04D2D7-2A0A-0BCB-04FA-BD5044CC088E}"/>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4069660" y="1964255"/>
              <a:ext cx="410360" cy="389220"/>
            </a:xfrm>
            <a:prstGeom prst="rect">
              <a:avLst/>
            </a:prstGeom>
          </p:spPr>
        </p:pic>
        <p:pic>
          <p:nvPicPr>
            <p:cNvPr id="35" name="Picture 34" descr="A pink flower with white dots&#10;&#10;Description automatically generated">
              <a:extLst>
                <a:ext uri="{FF2B5EF4-FFF2-40B4-BE49-F238E27FC236}">
                  <a16:creationId xmlns:a16="http://schemas.microsoft.com/office/drawing/2014/main" id="{9355B381-4F80-A409-08FF-DE70A359A28A}"/>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4799570" y="620623"/>
              <a:ext cx="410360" cy="389220"/>
            </a:xfrm>
            <a:prstGeom prst="rect">
              <a:avLst/>
            </a:prstGeom>
          </p:spPr>
        </p:pic>
        <p:pic>
          <p:nvPicPr>
            <p:cNvPr id="36" name="Picture 35" descr="A pink flower with white dots&#10;&#10;Description automatically generated">
              <a:extLst>
                <a:ext uri="{FF2B5EF4-FFF2-40B4-BE49-F238E27FC236}">
                  <a16:creationId xmlns:a16="http://schemas.microsoft.com/office/drawing/2014/main" id="{1D9045EE-CF4F-F95D-9490-4C090551E5D2}"/>
                </a:ext>
              </a:extLst>
            </p:cNvPr>
            <p:cNvPicPr>
              <a:picLocks noChangeAspect="1"/>
            </p:cNvPicPr>
            <p:nvPr/>
          </p:nvPicPr>
          <p:blipFill rotWithShape="1">
            <a:blip r:embed="rId4">
              <a:extLst>
                <a:ext uri="{28A0092B-C50C-407E-A947-70E740481C1C}">
                  <a14:useLocalDpi xmlns:a14="http://schemas.microsoft.com/office/drawing/2010/main" val="0"/>
                </a:ext>
              </a:extLst>
            </a:blip>
            <a:srcRect t="1" r="29777" b="11201"/>
            <a:stretch/>
          </p:blipFill>
          <p:spPr>
            <a:xfrm>
              <a:off x="8804393" y="3449575"/>
              <a:ext cx="410360" cy="389220"/>
            </a:xfrm>
            <a:prstGeom prst="rect">
              <a:avLst/>
            </a:prstGeom>
          </p:spPr>
        </p:pic>
      </p:grpSp>
      <p:grpSp>
        <p:nvGrpSpPr>
          <p:cNvPr id="43" name="Group 42">
            <a:extLst>
              <a:ext uri="{FF2B5EF4-FFF2-40B4-BE49-F238E27FC236}">
                <a16:creationId xmlns:a16="http://schemas.microsoft.com/office/drawing/2014/main" id="{E01CD94C-BECD-1740-98DB-6CE178C43B68}"/>
              </a:ext>
            </a:extLst>
          </p:cNvPr>
          <p:cNvGrpSpPr/>
          <p:nvPr/>
        </p:nvGrpSpPr>
        <p:grpSpPr>
          <a:xfrm>
            <a:off x="7672716" y="5455875"/>
            <a:ext cx="4247027" cy="1325563"/>
            <a:chOff x="4187687" y="5360504"/>
            <a:chExt cx="5459896" cy="1325563"/>
          </a:xfrm>
        </p:grpSpPr>
        <p:sp>
          <p:nvSpPr>
            <p:cNvPr id="44" name="Speech Bubble: Rectangle with Corners Rounded 43">
              <a:extLst>
                <a:ext uri="{FF2B5EF4-FFF2-40B4-BE49-F238E27FC236}">
                  <a16:creationId xmlns:a16="http://schemas.microsoft.com/office/drawing/2014/main" id="{10FB8449-3CA7-F94C-43C7-126C05B7F3AD}"/>
                </a:ext>
              </a:extLst>
            </p:cNvPr>
            <p:cNvSpPr/>
            <p:nvPr/>
          </p:nvSpPr>
          <p:spPr>
            <a:xfrm>
              <a:off x="4187687" y="5516353"/>
              <a:ext cx="5459896" cy="976522"/>
            </a:xfrm>
            <a:prstGeom prst="wedgeRoundRectCallout">
              <a:avLst>
                <a:gd name="adj1" fmla="val -36814"/>
                <a:gd name="adj2" fmla="val -69472"/>
                <a:gd name="adj3" fmla="val 16667"/>
              </a:avLst>
            </a:prstGeom>
            <a:ln w="28575">
              <a:solidFill>
                <a:schemeClr val="accent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200"/>
            </a:p>
          </p:txBody>
        </p:sp>
        <p:sp>
          <p:nvSpPr>
            <p:cNvPr id="45" name="Title 1">
              <a:extLst>
                <a:ext uri="{FF2B5EF4-FFF2-40B4-BE49-F238E27FC236}">
                  <a16:creationId xmlns:a16="http://schemas.microsoft.com/office/drawing/2014/main" id="{D93C5014-5B1F-7F83-F8BD-86DBF8FBF9DE}"/>
                </a:ext>
              </a:extLst>
            </p:cNvPr>
            <p:cNvSpPr txBox="1">
              <a:spLocks/>
            </p:cNvSpPr>
            <p:nvPr/>
          </p:nvSpPr>
          <p:spPr>
            <a:xfrm>
              <a:off x="4482340" y="5360504"/>
              <a:ext cx="504907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800">
                  <a:latin typeface="UD Digi Kyokasho NK-R" panose="02020400000000000000" pitchFamily="18" charset="-128"/>
                  <a:ea typeface="UD Digi Kyokasho NK-R" panose="02020400000000000000" pitchFamily="18" charset="-128"/>
                </a:rPr>
                <a:t>おべんとうをたべます。</a:t>
              </a:r>
              <a:endParaRPr lang="en-AU" altLang="ja-JP" sz="2800">
                <a:latin typeface="UD Digi Kyokasho NK-R" panose="02020400000000000000" pitchFamily="18" charset="-128"/>
                <a:ea typeface="UD Digi Kyokasho NK-R" panose="02020400000000000000" pitchFamily="18" charset="-128"/>
              </a:endParaRPr>
            </a:p>
            <a:p>
              <a:pPr algn="ctr"/>
              <a:r>
                <a:rPr lang="en-AU" altLang="ja-JP" sz="2400">
                  <a:solidFill>
                    <a:schemeClr val="bg1">
                      <a:lumMod val="50000"/>
                    </a:schemeClr>
                  </a:solidFill>
                  <a:latin typeface="+mn-lt"/>
                  <a:ea typeface="UD Digi Kyokasho NK-R" panose="02020400000000000000" pitchFamily="18" charset="-128"/>
                </a:rPr>
                <a:t>Eating </a:t>
              </a:r>
              <a:r>
                <a:rPr lang="en-AU" altLang="ja-JP" sz="2400" i="1">
                  <a:solidFill>
                    <a:schemeClr val="bg1">
                      <a:lumMod val="50000"/>
                    </a:schemeClr>
                  </a:solidFill>
                  <a:latin typeface="+mn-lt"/>
                  <a:ea typeface="UD Digi Kyokasho NK-R" panose="02020400000000000000" pitchFamily="18" charset="-128"/>
                </a:rPr>
                <a:t>obento</a:t>
              </a:r>
              <a:endParaRPr lang="en-AU" sz="2800" i="1">
                <a:solidFill>
                  <a:schemeClr val="bg1">
                    <a:lumMod val="50000"/>
                  </a:schemeClr>
                </a:solidFill>
                <a:latin typeface="+mn-lt"/>
                <a:ea typeface="UD Digi Kyokasho NK-R" panose="02020400000000000000" pitchFamily="18" charset="-128"/>
              </a:endParaRPr>
            </a:p>
          </p:txBody>
        </p:sp>
      </p:grpSp>
      <p:grpSp>
        <p:nvGrpSpPr>
          <p:cNvPr id="46" name="Group 45">
            <a:extLst>
              <a:ext uri="{FF2B5EF4-FFF2-40B4-BE49-F238E27FC236}">
                <a16:creationId xmlns:a16="http://schemas.microsoft.com/office/drawing/2014/main" id="{D7B3428D-0966-1AB2-FA19-398F3401F379}"/>
              </a:ext>
            </a:extLst>
          </p:cNvPr>
          <p:cNvGrpSpPr/>
          <p:nvPr/>
        </p:nvGrpSpPr>
        <p:grpSpPr>
          <a:xfrm>
            <a:off x="486326" y="5474547"/>
            <a:ext cx="3927470" cy="1325563"/>
            <a:chOff x="5720113" y="5360504"/>
            <a:chExt cx="3927470" cy="1325563"/>
          </a:xfrm>
        </p:grpSpPr>
        <p:sp>
          <p:nvSpPr>
            <p:cNvPr id="47" name="Speech Bubble: Rectangle with Corners Rounded 46">
              <a:extLst>
                <a:ext uri="{FF2B5EF4-FFF2-40B4-BE49-F238E27FC236}">
                  <a16:creationId xmlns:a16="http://schemas.microsoft.com/office/drawing/2014/main" id="{8794850D-03CC-68E2-B00F-497CBBDAA1FA}"/>
                </a:ext>
              </a:extLst>
            </p:cNvPr>
            <p:cNvSpPr/>
            <p:nvPr/>
          </p:nvSpPr>
          <p:spPr>
            <a:xfrm>
              <a:off x="5720113" y="5516353"/>
              <a:ext cx="3927470" cy="976522"/>
            </a:xfrm>
            <a:prstGeom prst="wedgeRoundRectCallout">
              <a:avLst>
                <a:gd name="adj1" fmla="val 60303"/>
                <a:gd name="adj2" fmla="val -51830"/>
                <a:gd name="adj3" fmla="val 16667"/>
              </a:avLst>
            </a:prstGeom>
            <a:ln w="28575">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200"/>
            </a:p>
          </p:txBody>
        </p:sp>
        <p:sp>
          <p:nvSpPr>
            <p:cNvPr id="48" name="Title 1">
              <a:extLst>
                <a:ext uri="{FF2B5EF4-FFF2-40B4-BE49-F238E27FC236}">
                  <a16:creationId xmlns:a16="http://schemas.microsoft.com/office/drawing/2014/main" id="{82088918-BBDD-71B2-4849-28219D2EE27E}"/>
                </a:ext>
              </a:extLst>
            </p:cNvPr>
            <p:cNvSpPr txBox="1">
              <a:spLocks/>
            </p:cNvSpPr>
            <p:nvPr/>
          </p:nvSpPr>
          <p:spPr>
            <a:xfrm>
              <a:off x="5762694" y="5360504"/>
              <a:ext cx="376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800">
                  <a:latin typeface="UD Digi Kyokasho NK-R" panose="02020400000000000000" pitchFamily="18" charset="-128"/>
                  <a:ea typeface="UD Digi Kyokasho NK-R" panose="02020400000000000000" pitchFamily="18" charset="-128"/>
                </a:rPr>
                <a:t>さくらを みます。</a:t>
              </a:r>
              <a:endParaRPr lang="en-AU" altLang="ja-JP" sz="2800">
                <a:latin typeface="UD Digi Kyokasho NK-R" panose="02020400000000000000" pitchFamily="18" charset="-128"/>
                <a:ea typeface="UD Digi Kyokasho NK-R" panose="02020400000000000000" pitchFamily="18" charset="-128"/>
              </a:endParaRPr>
            </a:p>
            <a:p>
              <a:pPr algn="ctr"/>
              <a:r>
                <a:rPr lang="en-AU" altLang="ja-JP" sz="2400">
                  <a:solidFill>
                    <a:schemeClr val="bg1">
                      <a:lumMod val="50000"/>
                    </a:schemeClr>
                  </a:solidFill>
                  <a:latin typeface="+mn-lt"/>
                  <a:ea typeface="UD Digi Kyokasho NK-R" panose="02020400000000000000" pitchFamily="18" charset="-128"/>
                </a:rPr>
                <a:t>Viewing </a:t>
              </a:r>
              <a:r>
                <a:rPr lang="en-AU" altLang="ja-JP" sz="2400" i="1" err="1">
                  <a:solidFill>
                    <a:schemeClr val="bg1">
                      <a:lumMod val="50000"/>
                    </a:schemeClr>
                  </a:solidFill>
                  <a:latin typeface="+mn-lt"/>
                  <a:ea typeface="UD Digi Kyokasho NK-R" panose="02020400000000000000" pitchFamily="18" charset="-128"/>
                </a:rPr>
                <a:t>sakura</a:t>
              </a:r>
              <a:endParaRPr lang="en-AU" sz="2800" i="1">
                <a:solidFill>
                  <a:schemeClr val="bg1">
                    <a:lumMod val="50000"/>
                  </a:schemeClr>
                </a:solidFill>
                <a:latin typeface="+mn-lt"/>
                <a:ea typeface="UD Digi Kyokasho NK-R" panose="02020400000000000000" pitchFamily="18" charset="-128"/>
              </a:endParaRPr>
            </a:p>
          </p:txBody>
        </p:sp>
      </p:grpSp>
      <p:grpSp>
        <p:nvGrpSpPr>
          <p:cNvPr id="49" name="Group 48">
            <a:extLst>
              <a:ext uri="{FF2B5EF4-FFF2-40B4-BE49-F238E27FC236}">
                <a16:creationId xmlns:a16="http://schemas.microsoft.com/office/drawing/2014/main" id="{0586442A-D054-5D6C-02F6-D54EF4037FAF}"/>
              </a:ext>
            </a:extLst>
          </p:cNvPr>
          <p:cNvGrpSpPr/>
          <p:nvPr/>
        </p:nvGrpSpPr>
        <p:grpSpPr>
          <a:xfrm>
            <a:off x="532572" y="1603251"/>
            <a:ext cx="3927470" cy="1325563"/>
            <a:chOff x="5720113" y="5360504"/>
            <a:chExt cx="3927470" cy="1325563"/>
          </a:xfrm>
        </p:grpSpPr>
        <p:sp>
          <p:nvSpPr>
            <p:cNvPr id="50" name="Speech Bubble: Rectangle with Corners Rounded 49">
              <a:extLst>
                <a:ext uri="{FF2B5EF4-FFF2-40B4-BE49-F238E27FC236}">
                  <a16:creationId xmlns:a16="http://schemas.microsoft.com/office/drawing/2014/main" id="{4A864535-F440-16A8-517A-15213169859C}"/>
                </a:ext>
              </a:extLst>
            </p:cNvPr>
            <p:cNvSpPr/>
            <p:nvPr/>
          </p:nvSpPr>
          <p:spPr>
            <a:xfrm>
              <a:off x="5720113" y="5516353"/>
              <a:ext cx="3927470" cy="976522"/>
            </a:xfrm>
            <a:prstGeom prst="wedgeRoundRectCallout">
              <a:avLst>
                <a:gd name="adj1" fmla="val 36009"/>
                <a:gd name="adj2" fmla="val 82521"/>
                <a:gd name="adj3" fmla="val 16667"/>
              </a:avLst>
            </a:prstGeom>
            <a:ln w="28575">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200"/>
            </a:p>
          </p:txBody>
        </p:sp>
        <p:sp>
          <p:nvSpPr>
            <p:cNvPr id="51" name="Title 1">
              <a:extLst>
                <a:ext uri="{FF2B5EF4-FFF2-40B4-BE49-F238E27FC236}">
                  <a16:creationId xmlns:a16="http://schemas.microsoft.com/office/drawing/2014/main" id="{CAD5CC1F-B2F7-36B8-4CD1-4EA5631DAE39}"/>
                </a:ext>
              </a:extLst>
            </p:cNvPr>
            <p:cNvSpPr txBox="1">
              <a:spLocks/>
            </p:cNvSpPr>
            <p:nvPr/>
          </p:nvSpPr>
          <p:spPr>
            <a:xfrm>
              <a:off x="5762694" y="5360504"/>
              <a:ext cx="37687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800">
                  <a:latin typeface="UD Digi Kyokasho NK-R" panose="02020400000000000000" pitchFamily="18" charset="-128"/>
                  <a:ea typeface="UD Digi Kyokasho NK-R" panose="02020400000000000000" pitchFamily="18" charset="-128"/>
                </a:rPr>
                <a:t>しゃしんを とります。</a:t>
              </a:r>
              <a:endParaRPr lang="en-AU" altLang="ja-JP" sz="2800">
                <a:latin typeface="UD Digi Kyokasho NK-R" panose="02020400000000000000" pitchFamily="18" charset="-128"/>
                <a:ea typeface="UD Digi Kyokasho NK-R" panose="02020400000000000000" pitchFamily="18" charset="-128"/>
              </a:endParaRPr>
            </a:p>
            <a:p>
              <a:pPr algn="ctr"/>
              <a:r>
                <a:rPr lang="en-AU" altLang="ja-JP" sz="2400">
                  <a:solidFill>
                    <a:schemeClr val="bg1">
                      <a:lumMod val="50000"/>
                    </a:schemeClr>
                  </a:solidFill>
                  <a:latin typeface="+mn-lt"/>
                  <a:ea typeface="UD Digi Kyokasho NK-R" panose="02020400000000000000" pitchFamily="18" charset="-128"/>
                </a:rPr>
                <a:t>Taking pictures</a:t>
              </a:r>
              <a:endParaRPr lang="en-AU" sz="2800" i="1">
                <a:solidFill>
                  <a:schemeClr val="bg1">
                    <a:lumMod val="50000"/>
                  </a:schemeClr>
                </a:solidFill>
                <a:latin typeface="+mn-lt"/>
                <a:ea typeface="UD Digi Kyokasho NK-R" panose="02020400000000000000" pitchFamily="18" charset="-128"/>
              </a:endParaRPr>
            </a:p>
          </p:txBody>
        </p:sp>
      </p:grpSp>
    </p:spTree>
    <p:extLst>
      <p:ext uri="{BB962C8B-B14F-4D97-AF65-F5344CB8AC3E}">
        <p14:creationId xmlns:p14="http://schemas.microsoft.com/office/powerpoint/2010/main" val="350754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cartoon of a picnic with a couple of people&#10;&#10;Description automatically generated with medium confidence">
            <a:extLst>
              <a:ext uri="{FF2B5EF4-FFF2-40B4-BE49-F238E27FC236}">
                <a16:creationId xmlns:a16="http://schemas.microsoft.com/office/drawing/2014/main" id="{6243D27B-7796-A9F5-EFEB-B1A7C22BCDD6}"/>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sp>
        <p:nvSpPr>
          <p:cNvPr id="2" name="Title 1">
            <a:extLst>
              <a:ext uri="{FF2B5EF4-FFF2-40B4-BE49-F238E27FC236}">
                <a16:creationId xmlns:a16="http://schemas.microsoft.com/office/drawing/2014/main" id="{41EEEB48-88A5-BACF-2897-5A84B5DB970A}"/>
              </a:ext>
            </a:extLst>
          </p:cNvPr>
          <p:cNvSpPr>
            <a:spLocks noGrp="1"/>
          </p:cNvSpPr>
          <p:nvPr>
            <p:ph type="title"/>
          </p:nvPr>
        </p:nvSpPr>
        <p:spPr>
          <a:xfrm>
            <a:off x="838200" y="365126"/>
            <a:ext cx="10515600" cy="888408"/>
          </a:xfrm>
        </p:spPr>
        <p:txBody>
          <a:bodyPr/>
          <a:lstStyle/>
          <a:p>
            <a:r>
              <a:rPr lang="ja-JP" altLang="en-US" b="1" dirty="0">
                <a:latin typeface="UD Digi Kyokasho NK-R" panose="02020400000000000000" pitchFamily="18" charset="-128"/>
                <a:ea typeface="UD Digi Kyokasho NK-R" panose="02020400000000000000" pitchFamily="18" charset="-128"/>
              </a:rPr>
              <a:t>おべんとう </a:t>
            </a:r>
            <a:r>
              <a:rPr lang="en-AU" altLang="ja-JP" b="1" dirty="0">
                <a:latin typeface="+mn-lt"/>
                <a:ea typeface="UD Digi Kyokasho NK-R" panose="02020400000000000000" pitchFamily="18" charset="-128"/>
              </a:rPr>
              <a:t>–box lunch-</a:t>
            </a:r>
            <a:endParaRPr lang="en-AU" b="1" dirty="0">
              <a:latin typeface="+mn-lt"/>
              <a:ea typeface="UD Digi Kyokasho NK-R" panose="02020400000000000000" pitchFamily="18" charset="-128"/>
            </a:endParaRPr>
          </a:p>
        </p:txBody>
      </p:sp>
      <p:sp>
        <p:nvSpPr>
          <p:cNvPr id="3" name="Content Placeholder 2">
            <a:extLst>
              <a:ext uri="{FF2B5EF4-FFF2-40B4-BE49-F238E27FC236}">
                <a16:creationId xmlns:a16="http://schemas.microsoft.com/office/drawing/2014/main" id="{98AA63AF-BCB2-DF8B-C3F7-4631C2A1EDE1}"/>
              </a:ext>
            </a:extLst>
          </p:cNvPr>
          <p:cNvSpPr>
            <a:spLocks noGrp="1"/>
          </p:cNvSpPr>
          <p:nvPr>
            <p:ph idx="1"/>
          </p:nvPr>
        </p:nvSpPr>
        <p:spPr/>
        <p:txBody>
          <a:bodyPr/>
          <a:lstStyle/>
          <a:p>
            <a:endParaRPr lang="en-AU" altLang="ja-JP"/>
          </a:p>
          <a:p>
            <a:endParaRPr lang="en-AU"/>
          </a:p>
        </p:txBody>
      </p:sp>
      <p:pic>
        <p:nvPicPr>
          <p:cNvPr id="9" name="Picture 8" descr="A box of food with flowers&#10;&#10;Description automatically generated">
            <a:extLst>
              <a:ext uri="{FF2B5EF4-FFF2-40B4-BE49-F238E27FC236}">
                <a16:creationId xmlns:a16="http://schemas.microsoft.com/office/drawing/2014/main" id="{C93AF73C-01D9-A0A8-731C-53AE7E60A921}"/>
              </a:ext>
            </a:extLst>
          </p:cNvPr>
          <p:cNvPicPr>
            <a:picLocks noChangeAspect="1"/>
          </p:cNvPicPr>
          <p:nvPr/>
        </p:nvPicPr>
        <p:blipFill rotWithShape="1">
          <a:blip r:embed="rId4">
            <a:extLst>
              <a:ext uri="{28A0092B-C50C-407E-A947-70E740481C1C}">
                <a14:useLocalDpi xmlns:a14="http://schemas.microsoft.com/office/drawing/2010/main" val="0"/>
              </a:ext>
            </a:extLst>
          </a:blip>
          <a:srcRect l="12325" t="10561"/>
          <a:stretch/>
        </p:blipFill>
        <p:spPr>
          <a:xfrm>
            <a:off x="3448440" y="1426664"/>
            <a:ext cx="5802240" cy="3945957"/>
          </a:xfrm>
          <a:prstGeom prst="roundRect">
            <a:avLst/>
          </a:prstGeom>
        </p:spPr>
      </p:pic>
      <p:pic>
        <p:nvPicPr>
          <p:cNvPr id="6" name="Picture 5" descr="A cartoon bird holding a magnifying glass&#10;&#10;Description automatically generated">
            <a:extLst>
              <a:ext uri="{FF2B5EF4-FFF2-40B4-BE49-F238E27FC236}">
                <a16:creationId xmlns:a16="http://schemas.microsoft.com/office/drawing/2014/main" id="{64F11C19-D26F-EA0F-0E77-FE00B39CE7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313" y="268563"/>
            <a:ext cx="1099930" cy="824948"/>
          </a:xfrm>
          <a:prstGeom prst="rect">
            <a:avLst/>
          </a:prstGeom>
        </p:spPr>
      </p:pic>
      <p:grpSp>
        <p:nvGrpSpPr>
          <p:cNvPr id="8" name="Group 7">
            <a:extLst>
              <a:ext uri="{FF2B5EF4-FFF2-40B4-BE49-F238E27FC236}">
                <a16:creationId xmlns:a16="http://schemas.microsoft.com/office/drawing/2014/main" id="{92A2C433-9A6E-8993-05C6-486B2AFDB8A2}"/>
              </a:ext>
            </a:extLst>
          </p:cNvPr>
          <p:cNvGrpSpPr/>
          <p:nvPr/>
        </p:nvGrpSpPr>
        <p:grpSpPr>
          <a:xfrm>
            <a:off x="7953202" y="123167"/>
            <a:ext cx="4026763" cy="1325563"/>
            <a:chOff x="4203459" y="5321752"/>
            <a:chExt cx="4693033" cy="1325563"/>
          </a:xfrm>
        </p:grpSpPr>
        <p:sp>
          <p:nvSpPr>
            <p:cNvPr id="11" name="Speech Bubble: Rectangle with Corners Rounded 10">
              <a:extLst>
                <a:ext uri="{FF2B5EF4-FFF2-40B4-BE49-F238E27FC236}">
                  <a16:creationId xmlns:a16="http://schemas.microsoft.com/office/drawing/2014/main" id="{E5D572B3-A001-EB47-AFD7-5083D573E4F7}"/>
                </a:ext>
              </a:extLst>
            </p:cNvPr>
            <p:cNvSpPr/>
            <p:nvPr/>
          </p:nvSpPr>
          <p:spPr>
            <a:xfrm>
              <a:off x="4203459" y="5529842"/>
              <a:ext cx="4693033" cy="909385"/>
            </a:xfrm>
            <a:prstGeom prst="wedgeRoundRectCallout">
              <a:avLst>
                <a:gd name="adj1" fmla="val -62483"/>
                <a:gd name="adj2" fmla="val 11552"/>
                <a:gd name="adj3" fmla="val 16667"/>
              </a:avLst>
            </a:prstGeom>
            <a:ln w="28575">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400"/>
            </a:p>
          </p:txBody>
        </p:sp>
        <p:sp>
          <p:nvSpPr>
            <p:cNvPr id="12" name="Title 1">
              <a:extLst>
                <a:ext uri="{FF2B5EF4-FFF2-40B4-BE49-F238E27FC236}">
                  <a16:creationId xmlns:a16="http://schemas.microsoft.com/office/drawing/2014/main" id="{81FBB41A-B423-A709-1893-D7B2847DC0AA}"/>
                </a:ext>
              </a:extLst>
            </p:cNvPr>
            <p:cNvSpPr txBox="1">
              <a:spLocks/>
            </p:cNvSpPr>
            <p:nvPr/>
          </p:nvSpPr>
          <p:spPr>
            <a:xfrm>
              <a:off x="4203459" y="5321752"/>
              <a:ext cx="46930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800" dirty="0">
                  <a:latin typeface="UD Digi Kyokasho NK-R" panose="02020400000000000000" pitchFamily="18" charset="-128"/>
                  <a:ea typeface="UD Digi Kyokasho NK-R" panose="02020400000000000000" pitchFamily="18" charset="-128"/>
                </a:rPr>
                <a:t>さくらがある？</a:t>
              </a:r>
              <a:br>
                <a:rPr lang="en-AU" altLang="ja-JP" sz="2800" dirty="0">
                  <a:latin typeface="UD Digi Kyokasho NK-R" panose="02020400000000000000" pitchFamily="18" charset="-128"/>
                  <a:ea typeface="UD Digi Kyokasho NK-R" panose="02020400000000000000" pitchFamily="18" charset="-128"/>
                </a:rPr>
              </a:br>
              <a:r>
                <a:rPr lang="en-AU" altLang="ja-JP" sz="2400" dirty="0">
                  <a:solidFill>
                    <a:schemeClr val="bg1">
                      <a:lumMod val="50000"/>
                    </a:schemeClr>
                  </a:solidFill>
                  <a:latin typeface="+mn-lt"/>
                  <a:ea typeface="UD Digi Kyokasho NK-R" panose="02020400000000000000" pitchFamily="18" charset="-128"/>
                </a:rPr>
                <a:t>Can you find any </a:t>
              </a:r>
              <a:r>
                <a:rPr lang="en-AU" altLang="ja-JP" sz="2400" i="1" dirty="0" err="1">
                  <a:solidFill>
                    <a:schemeClr val="bg1">
                      <a:lumMod val="50000"/>
                    </a:schemeClr>
                  </a:solidFill>
                  <a:latin typeface="+mn-lt"/>
                  <a:ea typeface="UD Digi Kyokasho NK-R" panose="02020400000000000000" pitchFamily="18" charset="-128"/>
                </a:rPr>
                <a:t>sakura</a:t>
              </a:r>
              <a:r>
                <a:rPr lang="en-AU" altLang="ja-JP" sz="2400" dirty="0">
                  <a:solidFill>
                    <a:schemeClr val="bg1">
                      <a:lumMod val="50000"/>
                    </a:schemeClr>
                  </a:solidFill>
                  <a:latin typeface="+mn-lt"/>
                  <a:ea typeface="UD Digi Kyokasho NK-R" panose="02020400000000000000" pitchFamily="18" charset="-128"/>
                </a:rPr>
                <a:t>?</a:t>
              </a:r>
              <a:endParaRPr lang="en-AU" sz="2800" dirty="0">
                <a:solidFill>
                  <a:schemeClr val="bg1">
                    <a:lumMod val="50000"/>
                  </a:schemeClr>
                </a:solidFill>
                <a:latin typeface="+mn-lt"/>
                <a:ea typeface="UD Digi Kyokasho NK-R" panose="02020400000000000000" pitchFamily="18" charset="-128"/>
              </a:endParaRPr>
            </a:p>
          </p:txBody>
        </p:sp>
      </p:grpSp>
      <p:pic>
        <p:nvPicPr>
          <p:cNvPr id="1026" name="Picture 2" descr="男の子の表情のイラスト「笑った顔」">
            <a:extLst>
              <a:ext uri="{FF2B5EF4-FFF2-40B4-BE49-F238E27FC236}">
                <a16:creationId xmlns:a16="http://schemas.microsoft.com/office/drawing/2014/main" id="{3A289122-5FEE-3B6D-EBBB-F2771D110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913" y="5379665"/>
            <a:ext cx="1119448" cy="1286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女の子の表情のイラスト「笑顔」">
            <a:extLst>
              <a:ext uri="{FF2B5EF4-FFF2-40B4-BE49-F238E27FC236}">
                <a16:creationId xmlns:a16="http://schemas.microsoft.com/office/drawing/2014/main" id="{8FEAE4D8-BC8B-4B61-F317-E441877CCD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2988" y="5497325"/>
            <a:ext cx="1119448" cy="1195140"/>
          </a:xfrm>
          <a:prstGeom prst="rect">
            <a:avLst/>
          </a:prstGeom>
          <a:noFill/>
          <a:extLst>
            <a:ext uri="{909E8E84-426E-40DD-AFC4-6F175D3DCCD1}">
              <a14:hiddenFill xmlns:a14="http://schemas.microsoft.com/office/drawing/2010/main">
                <a:solidFill>
                  <a:srgbClr val="FFFFFF"/>
                </a:solidFill>
              </a14:hiddenFill>
            </a:ext>
          </a:extLst>
        </p:spPr>
      </p:pic>
      <p:sp>
        <p:nvSpPr>
          <p:cNvPr id="13" name="Speech Bubble: Oval 12">
            <a:extLst>
              <a:ext uri="{FF2B5EF4-FFF2-40B4-BE49-F238E27FC236}">
                <a16:creationId xmlns:a16="http://schemas.microsoft.com/office/drawing/2014/main" id="{797CF0E4-09BC-9809-A331-F89AE7168F8E}"/>
              </a:ext>
            </a:extLst>
          </p:cNvPr>
          <p:cNvSpPr/>
          <p:nvPr/>
        </p:nvSpPr>
        <p:spPr>
          <a:xfrm>
            <a:off x="2292626" y="5497324"/>
            <a:ext cx="2311628" cy="873987"/>
          </a:xfrm>
          <a:prstGeom prst="wedgeEllipseCallout">
            <a:avLst>
              <a:gd name="adj1" fmla="val 53527"/>
              <a:gd name="adj2" fmla="val 45294"/>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かわいい</a:t>
            </a:r>
            <a:endParaRPr lang="en-AU" sz="2400">
              <a:solidFill>
                <a:schemeClr val="tx1"/>
              </a:solidFill>
              <a:latin typeface="UD Digi Kyokasho NK-R" panose="02020400000000000000" pitchFamily="18" charset="-128"/>
              <a:ea typeface="UD Digi Kyokasho NK-R" panose="02020400000000000000" pitchFamily="18" charset="-128"/>
            </a:endParaRPr>
          </a:p>
        </p:txBody>
      </p:sp>
      <p:sp>
        <p:nvSpPr>
          <p:cNvPr id="14" name="Speech Bubble: Oval 13">
            <a:extLst>
              <a:ext uri="{FF2B5EF4-FFF2-40B4-BE49-F238E27FC236}">
                <a16:creationId xmlns:a16="http://schemas.microsoft.com/office/drawing/2014/main" id="{CBF2D324-3BCF-BB07-8EBF-74A3F2880854}"/>
              </a:ext>
            </a:extLst>
          </p:cNvPr>
          <p:cNvSpPr/>
          <p:nvPr/>
        </p:nvSpPr>
        <p:spPr>
          <a:xfrm>
            <a:off x="7675596" y="5497324"/>
            <a:ext cx="2311628" cy="873987"/>
          </a:xfrm>
          <a:prstGeom prst="wedgeEllipseCallout">
            <a:avLst>
              <a:gd name="adj1" fmla="val -59124"/>
              <a:gd name="adj2" fmla="val 36029"/>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おいしそう！</a:t>
            </a:r>
            <a:endParaRPr lang="en-AU" sz="2400">
              <a:solidFill>
                <a:schemeClr val="tx1"/>
              </a:solidFill>
              <a:latin typeface="UD Digi Kyokasho NK-R"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308054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cartoon of a picnic with a couple of people&#10;&#10;Description automatically generated with medium confidence">
            <a:extLst>
              <a:ext uri="{FF2B5EF4-FFF2-40B4-BE49-F238E27FC236}">
                <a16:creationId xmlns:a16="http://schemas.microsoft.com/office/drawing/2014/main" id="{6243D27B-7796-A9F5-EFEB-B1A7C22BCDD6}"/>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sp>
        <p:nvSpPr>
          <p:cNvPr id="2" name="Title 1">
            <a:extLst>
              <a:ext uri="{FF2B5EF4-FFF2-40B4-BE49-F238E27FC236}">
                <a16:creationId xmlns:a16="http://schemas.microsoft.com/office/drawing/2014/main" id="{41EEEB48-88A5-BACF-2897-5A84B5DB970A}"/>
              </a:ext>
            </a:extLst>
          </p:cNvPr>
          <p:cNvSpPr>
            <a:spLocks noGrp="1"/>
          </p:cNvSpPr>
          <p:nvPr>
            <p:ph type="title"/>
          </p:nvPr>
        </p:nvSpPr>
        <p:spPr>
          <a:xfrm>
            <a:off x="838200" y="365126"/>
            <a:ext cx="10515600" cy="888408"/>
          </a:xfrm>
        </p:spPr>
        <p:txBody>
          <a:bodyPr/>
          <a:lstStyle/>
          <a:p>
            <a:r>
              <a:rPr lang="ja-JP" altLang="en-US" b="1" dirty="0">
                <a:latin typeface="UD Digi Kyokasho NK-R" panose="02020400000000000000" pitchFamily="18" charset="-128"/>
                <a:ea typeface="UD Digi Kyokasho NK-R" panose="02020400000000000000" pitchFamily="18" charset="-128"/>
              </a:rPr>
              <a:t>おはなみのたべもの </a:t>
            </a:r>
            <a:r>
              <a:rPr lang="en-AU" altLang="ja-JP" b="1" dirty="0">
                <a:latin typeface="+mn-lt"/>
                <a:ea typeface="UD Digi Kyokasho NK-R" panose="02020400000000000000" pitchFamily="18" charset="-128"/>
              </a:rPr>
              <a:t>–</a:t>
            </a:r>
            <a:r>
              <a:rPr lang="en-AU" altLang="ja-JP" b="1" i="1" dirty="0" err="1">
                <a:latin typeface="+mn-lt"/>
                <a:ea typeface="UD Digi Kyokasho NK-R" panose="02020400000000000000" pitchFamily="18" charset="-128"/>
              </a:rPr>
              <a:t>hanami</a:t>
            </a:r>
            <a:r>
              <a:rPr lang="en-AU" altLang="ja-JP" b="1" dirty="0">
                <a:latin typeface="+mn-lt"/>
                <a:ea typeface="UD Digi Kyokasho NK-R" panose="02020400000000000000" pitchFamily="18" charset="-128"/>
              </a:rPr>
              <a:t> food-</a:t>
            </a:r>
            <a:endParaRPr lang="en-AU" b="1" dirty="0">
              <a:latin typeface="+mn-lt"/>
              <a:ea typeface="UD Digi Kyokasho NK-R" panose="02020400000000000000" pitchFamily="18" charset="-128"/>
            </a:endParaRPr>
          </a:p>
        </p:txBody>
      </p:sp>
      <p:sp>
        <p:nvSpPr>
          <p:cNvPr id="3" name="Content Placeholder 2">
            <a:extLst>
              <a:ext uri="{FF2B5EF4-FFF2-40B4-BE49-F238E27FC236}">
                <a16:creationId xmlns:a16="http://schemas.microsoft.com/office/drawing/2014/main" id="{98AA63AF-BCB2-DF8B-C3F7-4631C2A1EDE1}"/>
              </a:ext>
            </a:extLst>
          </p:cNvPr>
          <p:cNvSpPr>
            <a:spLocks noGrp="1"/>
          </p:cNvSpPr>
          <p:nvPr>
            <p:ph idx="1"/>
          </p:nvPr>
        </p:nvSpPr>
        <p:spPr/>
        <p:txBody>
          <a:bodyPr/>
          <a:lstStyle/>
          <a:p>
            <a:endParaRPr lang="en-AU" altLang="ja-JP"/>
          </a:p>
          <a:p>
            <a:endParaRPr lang="en-AU"/>
          </a:p>
        </p:txBody>
      </p:sp>
      <p:pic>
        <p:nvPicPr>
          <p:cNvPr id="6" name="Picture 5" descr="A cartoon bird holding a magnifying glass&#10;&#10;Description automatically generated">
            <a:extLst>
              <a:ext uri="{FF2B5EF4-FFF2-40B4-BE49-F238E27FC236}">
                <a16:creationId xmlns:a16="http://schemas.microsoft.com/office/drawing/2014/main" id="{64F11C19-D26F-EA0F-0E77-FE00B39CE7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712" y="1198416"/>
            <a:ext cx="1549456" cy="1162092"/>
          </a:xfrm>
          <a:prstGeom prst="rect">
            <a:avLst/>
          </a:prstGeom>
        </p:spPr>
      </p:pic>
      <p:pic>
        <p:nvPicPr>
          <p:cNvPr id="15" name="Picture 14" descr="A plate of food on a tray&#10;&#10;Description automatically generated">
            <a:extLst>
              <a:ext uri="{FF2B5EF4-FFF2-40B4-BE49-F238E27FC236}">
                <a16:creationId xmlns:a16="http://schemas.microsoft.com/office/drawing/2014/main" id="{7372C3BE-9A19-73AD-1399-87161D1EF57F}"/>
              </a:ext>
            </a:extLst>
          </p:cNvPr>
          <p:cNvPicPr>
            <a:picLocks noChangeAspect="1"/>
          </p:cNvPicPr>
          <p:nvPr/>
        </p:nvPicPr>
        <p:blipFill rotWithShape="1">
          <a:blip r:embed="rId5">
            <a:extLst>
              <a:ext uri="{28A0092B-C50C-407E-A947-70E740481C1C}">
                <a14:useLocalDpi xmlns:a14="http://schemas.microsoft.com/office/drawing/2010/main" val="0"/>
              </a:ext>
            </a:extLst>
          </a:blip>
          <a:srcRect l="30333" t="37355" r="667" b="7097"/>
          <a:stretch/>
        </p:blipFill>
        <p:spPr>
          <a:xfrm>
            <a:off x="1640266" y="2361953"/>
            <a:ext cx="4311500" cy="2603179"/>
          </a:xfrm>
          <a:prstGeom prst="roundRect">
            <a:avLst/>
          </a:prstGeom>
        </p:spPr>
      </p:pic>
      <p:pic>
        <p:nvPicPr>
          <p:cNvPr id="17" name="Picture 16" descr="A plate of food on a white background&#10;&#10;Description automatically generated">
            <a:extLst>
              <a:ext uri="{FF2B5EF4-FFF2-40B4-BE49-F238E27FC236}">
                <a16:creationId xmlns:a16="http://schemas.microsoft.com/office/drawing/2014/main" id="{8EEE18F7-2BC4-36D5-F8CD-AEDBD1AAD978}"/>
              </a:ext>
            </a:extLst>
          </p:cNvPr>
          <p:cNvPicPr>
            <a:picLocks noChangeAspect="1"/>
          </p:cNvPicPr>
          <p:nvPr/>
        </p:nvPicPr>
        <p:blipFill rotWithShape="1">
          <a:blip r:embed="rId6">
            <a:extLst>
              <a:ext uri="{28A0092B-C50C-407E-A947-70E740481C1C}">
                <a14:useLocalDpi xmlns:a14="http://schemas.microsoft.com/office/drawing/2010/main" val="0"/>
              </a:ext>
            </a:extLst>
          </a:blip>
          <a:srcRect l="16333" t="21313" r="14167" b="24390"/>
          <a:stretch/>
        </p:blipFill>
        <p:spPr>
          <a:xfrm>
            <a:off x="6655107" y="2269341"/>
            <a:ext cx="4435681" cy="2599041"/>
          </a:xfrm>
          <a:prstGeom prst="roundRect">
            <a:avLst/>
          </a:prstGeom>
        </p:spPr>
      </p:pic>
      <p:grpSp>
        <p:nvGrpSpPr>
          <p:cNvPr id="18" name="Group 17">
            <a:extLst>
              <a:ext uri="{FF2B5EF4-FFF2-40B4-BE49-F238E27FC236}">
                <a16:creationId xmlns:a16="http://schemas.microsoft.com/office/drawing/2014/main" id="{FF3E598B-2F7F-E2C1-1C29-9D46E869CE31}"/>
              </a:ext>
            </a:extLst>
          </p:cNvPr>
          <p:cNvGrpSpPr/>
          <p:nvPr/>
        </p:nvGrpSpPr>
        <p:grpSpPr>
          <a:xfrm>
            <a:off x="2519131" y="962238"/>
            <a:ext cx="2573875" cy="1325563"/>
            <a:chOff x="4203459" y="5321752"/>
            <a:chExt cx="4693033" cy="1325563"/>
          </a:xfrm>
        </p:grpSpPr>
        <p:sp>
          <p:nvSpPr>
            <p:cNvPr id="19" name="Speech Bubble: Rectangle with Corners Rounded 18">
              <a:extLst>
                <a:ext uri="{FF2B5EF4-FFF2-40B4-BE49-F238E27FC236}">
                  <a16:creationId xmlns:a16="http://schemas.microsoft.com/office/drawing/2014/main" id="{6586A098-C9E8-29E4-E674-A2403D64B2A1}"/>
                </a:ext>
              </a:extLst>
            </p:cNvPr>
            <p:cNvSpPr/>
            <p:nvPr/>
          </p:nvSpPr>
          <p:spPr>
            <a:xfrm>
              <a:off x="4203459" y="5529842"/>
              <a:ext cx="4693033" cy="909385"/>
            </a:xfrm>
            <a:prstGeom prst="wedgeRoundRectCallout">
              <a:avLst>
                <a:gd name="adj1" fmla="val 68964"/>
                <a:gd name="adj2" fmla="val 8200"/>
                <a:gd name="adj3" fmla="val 16667"/>
              </a:avLst>
            </a:prstGeom>
            <a:ln w="28575">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400"/>
            </a:p>
          </p:txBody>
        </p:sp>
        <p:sp>
          <p:nvSpPr>
            <p:cNvPr id="20" name="Title 1">
              <a:extLst>
                <a:ext uri="{FF2B5EF4-FFF2-40B4-BE49-F238E27FC236}">
                  <a16:creationId xmlns:a16="http://schemas.microsoft.com/office/drawing/2014/main" id="{7C31248B-D2E0-5C33-206B-5916778BFD49}"/>
                </a:ext>
              </a:extLst>
            </p:cNvPr>
            <p:cNvSpPr txBox="1">
              <a:spLocks/>
            </p:cNvSpPr>
            <p:nvPr/>
          </p:nvSpPr>
          <p:spPr>
            <a:xfrm>
              <a:off x="4203459" y="5321752"/>
              <a:ext cx="46930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800">
                  <a:latin typeface="UD Digi Kyokasho NK-R" panose="02020400000000000000" pitchFamily="18" charset="-128"/>
                  <a:ea typeface="UD Digi Kyokasho NK-R" panose="02020400000000000000" pitchFamily="18" charset="-128"/>
                </a:rPr>
                <a:t>なにいろ？</a:t>
              </a:r>
              <a:br>
                <a:rPr lang="en-AU" altLang="ja-JP" sz="2800">
                  <a:latin typeface="UD Digi Kyokasho NK-R" panose="02020400000000000000" pitchFamily="18" charset="-128"/>
                  <a:ea typeface="UD Digi Kyokasho NK-R" panose="02020400000000000000" pitchFamily="18" charset="-128"/>
                </a:rPr>
              </a:br>
              <a:r>
                <a:rPr lang="en-AU" altLang="ja-JP" sz="2400">
                  <a:solidFill>
                    <a:schemeClr val="bg1">
                      <a:lumMod val="50000"/>
                    </a:schemeClr>
                  </a:solidFill>
                  <a:latin typeface="+mn-lt"/>
                  <a:ea typeface="UD Digi Kyokasho NK-R" panose="02020400000000000000" pitchFamily="18" charset="-128"/>
                </a:rPr>
                <a:t>Which colour?</a:t>
              </a:r>
              <a:endParaRPr lang="en-AU" sz="2800">
                <a:solidFill>
                  <a:schemeClr val="bg1">
                    <a:lumMod val="50000"/>
                  </a:schemeClr>
                </a:solidFill>
                <a:latin typeface="+mn-lt"/>
                <a:ea typeface="UD Digi Kyokasho NK-R" panose="02020400000000000000" pitchFamily="18" charset="-128"/>
              </a:endParaRPr>
            </a:p>
          </p:txBody>
        </p:sp>
      </p:grpSp>
      <p:sp>
        <p:nvSpPr>
          <p:cNvPr id="21" name="Speech Bubble: Oval 20">
            <a:extLst>
              <a:ext uri="{FF2B5EF4-FFF2-40B4-BE49-F238E27FC236}">
                <a16:creationId xmlns:a16="http://schemas.microsoft.com/office/drawing/2014/main" id="{B9FADCCF-1C0C-1B71-2D6B-A3C3C209E23F}"/>
              </a:ext>
            </a:extLst>
          </p:cNvPr>
          <p:cNvSpPr/>
          <p:nvPr/>
        </p:nvSpPr>
        <p:spPr>
          <a:xfrm>
            <a:off x="587651" y="4431388"/>
            <a:ext cx="1603572" cy="873987"/>
          </a:xfrm>
          <a:prstGeom prst="wedgeEllipseCallout">
            <a:avLst>
              <a:gd name="adj1" fmla="val 39271"/>
              <a:gd name="adj2" fmla="val -71536"/>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ぴんく</a:t>
            </a:r>
            <a:endParaRPr lang="en-AU" sz="2400">
              <a:solidFill>
                <a:schemeClr val="tx1"/>
              </a:solidFill>
              <a:latin typeface="UD Digi Kyokasho NK-R" panose="02020400000000000000" pitchFamily="18" charset="-128"/>
              <a:ea typeface="UD Digi Kyokasho NK-R" panose="02020400000000000000" pitchFamily="18" charset="-128"/>
            </a:endParaRPr>
          </a:p>
        </p:txBody>
      </p:sp>
      <p:sp>
        <p:nvSpPr>
          <p:cNvPr id="22" name="Speech Bubble: Oval 21">
            <a:extLst>
              <a:ext uri="{FF2B5EF4-FFF2-40B4-BE49-F238E27FC236}">
                <a16:creationId xmlns:a16="http://schemas.microsoft.com/office/drawing/2014/main" id="{976D3127-7B79-CB23-ECC4-938DCE97ED34}"/>
              </a:ext>
            </a:extLst>
          </p:cNvPr>
          <p:cNvSpPr/>
          <p:nvPr/>
        </p:nvSpPr>
        <p:spPr>
          <a:xfrm>
            <a:off x="287873" y="2769756"/>
            <a:ext cx="1603572" cy="873987"/>
          </a:xfrm>
          <a:prstGeom prst="wedgeEllipseCallout">
            <a:avLst>
              <a:gd name="adj1" fmla="val 70634"/>
              <a:gd name="adj2" fmla="val 6932"/>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しろ</a:t>
            </a:r>
            <a:endParaRPr lang="en-AU" sz="2400">
              <a:solidFill>
                <a:schemeClr val="tx1"/>
              </a:solidFill>
              <a:latin typeface="UD Digi Kyokasho NK-R" panose="02020400000000000000" pitchFamily="18" charset="-128"/>
              <a:ea typeface="UD Digi Kyokasho NK-R" panose="02020400000000000000" pitchFamily="18" charset="-128"/>
            </a:endParaRPr>
          </a:p>
        </p:txBody>
      </p:sp>
      <p:sp>
        <p:nvSpPr>
          <p:cNvPr id="23" name="Speech Bubble: Oval 22">
            <a:extLst>
              <a:ext uri="{FF2B5EF4-FFF2-40B4-BE49-F238E27FC236}">
                <a16:creationId xmlns:a16="http://schemas.microsoft.com/office/drawing/2014/main" id="{04DEF442-A8EC-1E02-F1BE-53B73C0D5752}"/>
              </a:ext>
            </a:extLst>
          </p:cNvPr>
          <p:cNvSpPr/>
          <p:nvPr/>
        </p:nvSpPr>
        <p:spPr>
          <a:xfrm>
            <a:off x="1330440" y="2021710"/>
            <a:ext cx="1603572" cy="873987"/>
          </a:xfrm>
          <a:prstGeom prst="wedgeEllipseCallout">
            <a:avLst>
              <a:gd name="adj1" fmla="val 47824"/>
              <a:gd name="adj2" fmla="val 48782"/>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みどり</a:t>
            </a:r>
            <a:endParaRPr lang="en-AU" sz="2400">
              <a:solidFill>
                <a:schemeClr val="tx1"/>
              </a:solidFill>
              <a:latin typeface="UD Digi Kyokasho NK-R" panose="02020400000000000000" pitchFamily="18" charset="-128"/>
              <a:ea typeface="UD Digi Kyokasho NK-R" panose="02020400000000000000" pitchFamily="18" charset="-128"/>
            </a:endParaRPr>
          </a:p>
        </p:txBody>
      </p:sp>
      <p:grpSp>
        <p:nvGrpSpPr>
          <p:cNvPr id="26" name="Group 25">
            <a:extLst>
              <a:ext uri="{FF2B5EF4-FFF2-40B4-BE49-F238E27FC236}">
                <a16:creationId xmlns:a16="http://schemas.microsoft.com/office/drawing/2014/main" id="{C3086505-B4AE-27C5-0C0C-71A0A362BB52}"/>
              </a:ext>
            </a:extLst>
          </p:cNvPr>
          <p:cNvGrpSpPr/>
          <p:nvPr/>
        </p:nvGrpSpPr>
        <p:grpSpPr>
          <a:xfrm>
            <a:off x="7317045" y="977617"/>
            <a:ext cx="3544515" cy="1325563"/>
            <a:chOff x="7317045" y="977617"/>
            <a:chExt cx="2676847" cy="1325563"/>
          </a:xfrm>
        </p:grpSpPr>
        <p:sp>
          <p:nvSpPr>
            <p:cNvPr id="24" name="Speech Bubble: Rectangle with Corners Rounded 23">
              <a:extLst>
                <a:ext uri="{FF2B5EF4-FFF2-40B4-BE49-F238E27FC236}">
                  <a16:creationId xmlns:a16="http://schemas.microsoft.com/office/drawing/2014/main" id="{B6C10B4A-22EA-10A7-93C5-A745973934D2}"/>
                </a:ext>
              </a:extLst>
            </p:cNvPr>
            <p:cNvSpPr/>
            <p:nvPr/>
          </p:nvSpPr>
          <p:spPr>
            <a:xfrm>
              <a:off x="7420017" y="1112325"/>
              <a:ext cx="2573875" cy="909385"/>
            </a:xfrm>
            <a:prstGeom prst="wedgeRoundRectCallout">
              <a:avLst>
                <a:gd name="adj1" fmla="val -70772"/>
                <a:gd name="adj2" fmla="val 16579"/>
                <a:gd name="adj3" fmla="val 16667"/>
              </a:avLst>
            </a:prstGeom>
            <a:ln w="28575">
              <a:solidFill>
                <a:srgbClr val="92D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AU" sz="1400"/>
            </a:p>
          </p:txBody>
        </p:sp>
        <p:sp>
          <p:nvSpPr>
            <p:cNvPr id="25" name="Title 1">
              <a:extLst>
                <a:ext uri="{FF2B5EF4-FFF2-40B4-BE49-F238E27FC236}">
                  <a16:creationId xmlns:a16="http://schemas.microsoft.com/office/drawing/2014/main" id="{DEC7A8C4-B9DC-71D0-8A56-5996B1699813}"/>
                </a:ext>
              </a:extLst>
            </p:cNvPr>
            <p:cNvSpPr txBox="1">
              <a:spLocks/>
            </p:cNvSpPr>
            <p:nvPr/>
          </p:nvSpPr>
          <p:spPr>
            <a:xfrm>
              <a:off x="7317045" y="977617"/>
              <a:ext cx="2573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ja-JP" altLang="en-US" sz="2800">
                  <a:latin typeface="UD Digi Kyokasho NK-R" panose="02020400000000000000" pitchFamily="18" charset="-128"/>
                  <a:ea typeface="UD Digi Kyokasho NK-R" panose="02020400000000000000" pitchFamily="18" charset="-128"/>
                </a:rPr>
                <a:t>このはっぱは？</a:t>
              </a:r>
              <a:br>
                <a:rPr lang="en-AU" altLang="ja-JP" sz="2800">
                  <a:latin typeface="UD Digi Kyokasho NK-R" panose="02020400000000000000" pitchFamily="18" charset="-128"/>
                  <a:ea typeface="UD Digi Kyokasho NK-R" panose="02020400000000000000" pitchFamily="18" charset="-128"/>
                </a:rPr>
              </a:br>
              <a:r>
                <a:rPr lang="en-AU" altLang="ja-JP" sz="2400">
                  <a:solidFill>
                    <a:schemeClr val="bg1">
                      <a:lumMod val="50000"/>
                    </a:schemeClr>
                  </a:solidFill>
                  <a:latin typeface="+mn-lt"/>
                  <a:ea typeface="UD Digi Kyokasho NK-R" panose="02020400000000000000" pitchFamily="18" charset="-128"/>
                </a:rPr>
                <a:t>What leaf is this?</a:t>
              </a:r>
              <a:endParaRPr lang="en-AU" sz="2800">
                <a:solidFill>
                  <a:schemeClr val="bg1">
                    <a:lumMod val="50000"/>
                  </a:schemeClr>
                </a:solidFill>
                <a:latin typeface="+mn-lt"/>
                <a:ea typeface="UD Digi Kyokasho NK-R" panose="02020400000000000000" pitchFamily="18" charset="-128"/>
              </a:endParaRPr>
            </a:p>
          </p:txBody>
        </p:sp>
      </p:grpSp>
      <p:sp>
        <p:nvSpPr>
          <p:cNvPr id="27" name="Speech Bubble: Oval 26">
            <a:extLst>
              <a:ext uri="{FF2B5EF4-FFF2-40B4-BE49-F238E27FC236}">
                <a16:creationId xmlns:a16="http://schemas.microsoft.com/office/drawing/2014/main" id="{178E5FCB-272D-A915-97BF-A2FAFB990A7B}"/>
              </a:ext>
            </a:extLst>
          </p:cNvPr>
          <p:cNvSpPr/>
          <p:nvPr/>
        </p:nvSpPr>
        <p:spPr>
          <a:xfrm>
            <a:off x="9745513" y="4191429"/>
            <a:ext cx="2311628" cy="873987"/>
          </a:xfrm>
          <a:prstGeom prst="wedgeEllipseCallout">
            <a:avLst>
              <a:gd name="adj1" fmla="val -53191"/>
              <a:gd name="adj2" fmla="val -61620"/>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sz="2400">
                <a:solidFill>
                  <a:schemeClr val="tx1"/>
                </a:solidFill>
                <a:latin typeface="UD Digi Kyokasho NK-R" panose="02020400000000000000" pitchFamily="18" charset="-128"/>
                <a:ea typeface="UD Digi Kyokasho NK-R" panose="02020400000000000000" pitchFamily="18" charset="-128"/>
              </a:rPr>
              <a:t>さくらのは</a:t>
            </a:r>
            <a:endParaRPr lang="en-AU" altLang="ja-JP" sz="2400">
              <a:solidFill>
                <a:schemeClr val="tx1"/>
              </a:solidFill>
              <a:latin typeface="UD Digi Kyokasho NK-R" panose="02020400000000000000" pitchFamily="18" charset="-128"/>
              <a:ea typeface="UD Digi Kyokasho NK-R" panose="02020400000000000000" pitchFamily="18" charset="-128"/>
            </a:endParaRPr>
          </a:p>
          <a:p>
            <a:pPr algn="ctr"/>
            <a:r>
              <a:rPr lang="en-AU" sz="2400">
                <a:solidFill>
                  <a:schemeClr val="bg1">
                    <a:lumMod val="50000"/>
                  </a:schemeClr>
                </a:solidFill>
                <a:ea typeface="UD Digi Kyokasho NK-R" panose="02020400000000000000" pitchFamily="18" charset="-128"/>
              </a:rPr>
              <a:t>Sakura leaf</a:t>
            </a:r>
          </a:p>
        </p:txBody>
      </p:sp>
      <p:sp>
        <p:nvSpPr>
          <p:cNvPr id="29" name="Rectangle 28">
            <a:extLst>
              <a:ext uri="{FF2B5EF4-FFF2-40B4-BE49-F238E27FC236}">
                <a16:creationId xmlns:a16="http://schemas.microsoft.com/office/drawing/2014/main" id="{322B3050-AA2E-9525-2064-99B9CCB3B2D6}"/>
              </a:ext>
            </a:extLst>
          </p:cNvPr>
          <p:cNvSpPr/>
          <p:nvPr/>
        </p:nvSpPr>
        <p:spPr>
          <a:xfrm>
            <a:off x="2441772" y="5114670"/>
            <a:ext cx="2645275" cy="954107"/>
          </a:xfrm>
          <a:prstGeom prst="rect">
            <a:avLst/>
          </a:prstGeom>
          <a:noFill/>
        </p:spPr>
        <p:txBody>
          <a:bodyPr wrap="none" lIns="91440" tIns="45720" rIns="91440" bIns="45720">
            <a:spAutoFit/>
          </a:bodyPr>
          <a:lstStyle/>
          <a:p>
            <a:pPr algn="ctr"/>
            <a:r>
              <a:rPr lang="ja-JP" altLang="en-US" sz="3200" b="0" cap="none" spc="0" dirty="0">
                <a:ln w="0"/>
                <a:solidFill>
                  <a:schemeClr val="tx1"/>
                </a:solidFill>
                <a:latin typeface="UD Digi Kyokasho NK-R" panose="02020400000000000000" pitchFamily="18" charset="-128"/>
                <a:ea typeface="UD Digi Kyokasho NK-R" panose="02020400000000000000" pitchFamily="18" charset="-128"/>
              </a:rPr>
              <a:t>はなみ　だんご</a:t>
            </a:r>
            <a:endParaRPr lang="en-AU" altLang="ja-JP" sz="3200" b="0" cap="none" spc="0" dirty="0">
              <a:ln w="0"/>
              <a:solidFill>
                <a:schemeClr val="tx1"/>
              </a:solidFill>
              <a:latin typeface="UD Digi Kyokasho NK-R" panose="02020400000000000000" pitchFamily="18" charset="-128"/>
              <a:ea typeface="UD Digi Kyokasho NK-R" panose="02020400000000000000" pitchFamily="18" charset="-128"/>
            </a:endParaRPr>
          </a:p>
          <a:p>
            <a:pPr algn="ctr"/>
            <a:r>
              <a:rPr lang="en-AU" sz="2400" dirty="0">
                <a:ln w="0"/>
                <a:solidFill>
                  <a:schemeClr val="bg1">
                    <a:lumMod val="50000"/>
                  </a:schemeClr>
                </a:solidFill>
                <a:ea typeface="UD Digi Kyokasho NK-R" panose="02020400000000000000" pitchFamily="18" charset="-128"/>
              </a:rPr>
              <a:t>Hanami </a:t>
            </a:r>
            <a:r>
              <a:rPr lang="en-AU" sz="2400" i="1" dirty="0" err="1">
                <a:ln w="0"/>
                <a:solidFill>
                  <a:schemeClr val="bg1">
                    <a:lumMod val="50000"/>
                  </a:schemeClr>
                </a:solidFill>
                <a:ea typeface="UD Digi Kyokasho NK-R" panose="02020400000000000000" pitchFamily="18" charset="-128"/>
              </a:rPr>
              <a:t>dango</a:t>
            </a:r>
            <a:endParaRPr lang="en-US" sz="2400" b="0" i="1" cap="none" spc="0" dirty="0">
              <a:ln w="0"/>
              <a:solidFill>
                <a:schemeClr val="bg1">
                  <a:lumMod val="50000"/>
                </a:schemeClr>
              </a:solidFill>
              <a:ea typeface="UD Digi Kyokasho NK-R" panose="02020400000000000000" pitchFamily="18" charset="-128"/>
            </a:endParaRPr>
          </a:p>
        </p:txBody>
      </p:sp>
      <p:sp>
        <p:nvSpPr>
          <p:cNvPr id="30" name="Rectangle 29">
            <a:extLst>
              <a:ext uri="{FF2B5EF4-FFF2-40B4-BE49-F238E27FC236}">
                <a16:creationId xmlns:a16="http://schemas.microsoft.com/office/drawing/2014/main" id="{54E7DB3C-DB41-369B-E951-EDD548BC15B7}"/>
              </a:ext>
            </a:extLst>
          </p:cNvPr>
          <p:cNvSpPr/>
          <p:nvPr/>
        </p:nvSpPr>
        <p:spPr>
          <a:xfrm>
            <a:off x="7856452" y="4996710"/>
            <a:ext cx="2032992" cy="954107"/>
          </a:xfrm>
          <a:prstGeom prst="rect">
            <a:avLst/>
          </a:prstGeom>
          <a:noFill/>
        </p:spPr>
        <p:txBody>
          <a:bodyPr wrap="none" lIns="91440" tIns="45720" rIns="91440" bIns="45720">
            <a:spAutoFit/>
          </a:bodyPr>
          <a:lstStyle/>
          <a:p>
            <a:pPr algn="ctr"/>
            <a:r>
              <a:rPr lang="ja-JP" altLang="en-US" sz="3200" b="0" cap="none" spc="0" dirty="0">
                <a:ln w="0"/>
                <a:solidFill>
                  <a:schemeClr val="tx1"/>
                </a:solidFill>
                <a:latin typeface="UD Digi Kyokasho NK-R" panose="02020400000000000000" pitchFamily="18" charset="-128"/>
                <a:ea typeface="UD Digi Kyokasho NK-R" panose="02020400000000000000" pitchFamily="18" charset="-128"/>
              </a:rPr>
              <a:t>さくら　もち</a:t>
            </a:r>
            <a:endParaRPr lang="en-AU" altLang="ja-JP" sz="3200" b="0" cap="none" spc="0" dirty="0">
              <a:ln w="0"/>
              <a:solidFill>
                <a:schemeClr val="tx1"/>
              </a:solidFill>
              <a:latin typeface="UD Digi Kyokasho NK-R" panose="02020400000000000000" pitchFamily="18" charset="-128"/>
              <a:ea typeface="UD Digi Kyokasho NK-R" panose="02020400000000000000" pitchFamily="18" charset="-128"/>
            </a:endParaRPr>
          </a:p>
          <a:p>
            <a:pPr algn="ctr"/>
            <a:r>
              <a:rPr lang="en-AU" sz="2400" dirty="0">
                <a:ln w="0"/>
                <a:solidFill>
                  <a:schemeClr val="bg1">
                    <a:lumMod val="50000"/>
                  </a:schemeClr>
                </a:solidFill>
                <a:ea typeface="UD Digi Kyokasho NK-R" panose="02020400000000000000" pitchFamily="18" charset="-128"/>
              </a:rPr>
              <a:t>Sakura mochi</a:t>
            </a:r>
            <a:endParaRPr lang="en-US" sz="2400" b="0" cap="none" spc="0" dirty="0">
              <a:ln w="0"/>
              <a:solidFill>
                <a:schemeClr val="bg1">
                  <a:lumMod val="50000"/>
                </a:schemeClr>
              </a:solidFill>
              <a:ea typeface="UD Digi Kyokasho NK-R" panose="02020400000000000000" pitchFamily="18" charset="-128"/>
            </a:endParaRPr>
          </a:p>
        </p:txBody>
      </p:sp>
    </p:spTree>
    <p:extLst>
      <p:ext uri="{BB962C8B-B14F-4D97-AF65-F5344CB8AC3E}">
        <p14:creationId xmlns:p14="http://schemas.microsoft.com/office/powerpoint/2010/main" val="248533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7" grpId="0" animBg="1"/>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cartoon of a picnic with a couple of people&#10;&#10;Description automatically generated with medium confidence">
            <a:extLst>
              <a:ext uri="{FF2B5EF4-FFF2-40B4-BE49-F238E27FC236}">
                <a16:creationId xmlns:a16="http://schemas.microsoft.com/office/drawing/2014/main" id="{B480888E-4FB7-2ABE-634F-EC26075DD24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b="52523"/>
          <a:stretch/>
        </p:blipFill>
        <p:spPr>
          <a:xfrm>
            <a:off x="-1" y="0"/>
            <a:ext cx="12192001" cy="4097610"/>
          </a:xfrm>
          <a:prstGeom prst="rect">
            <a:avLst/>
          </a:prstGeom>
        </p:spPr>
      </p:pic>
      <p:sp>
        <p:nvSpPr>
          <p:cNvPr id="2" name="Title 1">
            <a:extLst>
              <a:ext uri="{FF2B5EF4-FFF2-40B4-BE49-F238E27FC236}">
                <a16:creationId xmlns:a16="http://schemas.microsoft.com/office/drawing/2014/main" id="{7DB37662-F07F-CB40-141C-D2AA21769CE4}"/>
              </a:ext>
            </a:extLst>
          </p:cNvPr>
          <p:cNvSpPr>
            <a:spLocks noGrp="1"/>
          </p:cNvSpPr>
          <p:nvPr>
            <p:ph type="title"/>
          </p:nvPr>
        </p:nvSpPr>
        <p:spPr/>
        <p:txBody>
          <a:bodyPr/>
          <a:lstStyle/>
          <a:p>
            <a:r>
              <a:rPr lang="en-AU" altLang="ja-JP" sz="4400" b="1" dirty="0">
                <a:latin typeface="ADLaM Display" panose="02010000000000000000" pitchFamily="2" charset="0"/>
                <a:ea typeface="ADLaM Display" panose="02010000000000000000" pitchFamily="2" charset="0"/>
                <a:cs typeface="ADLaM Display" panose="02010000000000000000" pitchFamily="2" charset="0"/>
              </a:rPr>
              <a:t>When did the </a:t>
            </a:r>
            <a:r>
              <a:rPr lang="ja-JP" altLang="en-US" b="1" dirty="0">
                <a:latin typeface="UD Digi Kyokasho NK-B" panose="02020700000000000000" pitchFamily="18" charset="-128"/>
                <a:ea typeface="UD Digi Kyokasho NK-B" panose="02020700000000000000" pitchFamily="18" charset="-128"/>
                <a:cs typeface="ADLaM Display" panose="02010000000000000000" pitchFamily="2" charset="0"/>
              </a:rPr>
              <a:t>はなみ</a:t>
            </a:r>
            <a:r>
              <a:rPr lang="en-AU" altLang="ja-JP" b="1" dirty="0">
                <a:latin typeface="ADLaM Display" panose="02010000000000000000" pitchFamily="2" charset="0"/>
                <a:ea typeface="ADLaM Display" panose="02010000000000000000" pitchFamily="2" charset="0"/>
                <a:cs typeface="ADLaM Display" panose="02010000000000000000" pitchFamily="2" charset="0"/>
              </a:rPr>
              <a:t> tradition start?</a:t>
            </a:r>
            <a:endParaRPr lang="en-AU" dirty="0"/>
          </a:p>
        </p:txBody>
      </p:sp>
      <p:pic>
        <p:nvPicPr>
          <p:cNvPr id="5" name="Content Placeholder 4" descr="A cartoon of a couple of people&#10;&#10;Description automatically generated">
            <a:extLst>
              <a:ext uri="{FF2B5EF4-FFF2-40B4-BE49-F238E27FC236}">
                <a16:creationId xmlns:a16="http://schemas.microsoft.com/office/drawing/2014/main" id="{0F7A108F-DD7A-510A-5BF8-BF74BC05BC4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211784" y="1835827"/>
            <a:ext cx="1301671" cy="1659630"/>
          </a:xfrm>
        </p:spPr>
      </p:pic>
      <p:pic>
        <p:nvPicPr>
          <p:cNvPr id="10" name="Picture 9" descr="A group of people wearing colorful clothes&#10;&#10;Description automatically generated">
            <a:extLst>
              <a:ext uri="{FF2B5EF4-FFF2-40B4-BE49-F238E27FC236}">
                <a16:creationId xmlns:a16="http://schemas.microsoft.com/office/drawing/2014/main" id="{ADB2ABB3-0AFC-7D5F-77E6-DE53B75D3D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648" y="1889760"/>
            <a:ext cx="2930717" cy="2230337"/>
          </a:xfrm>
          <a:prstGeom prst="rect">
            <a:avLst/>
          </a:prstGeom>
        </p:spPr>
      </p:pic>
      <p:pic>
        <p:nvPicPr>
          <p:cNvPr id="12" name="Picture 11" descr="A cartoon of a couple of women in traditional japanese clothing&#10;&#10;Description automatically generated">
            <a:extLst>
              <a:ext uri="{FF2B5EF4-FFF2-40B4-BE49-F238E27FC236}">
                <a16:creationId xmlns:a16="http://schemas.microsoft.com/office/drawing/2014/main" id="{30144080-87A5-4D84-5D48-540F1E7F6A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0538" y="2450557"/>
            <a:ext cx="1244722" cy="1659629"/>
          </a:xfrm>
          <a:prstGeom prst="rect">
            <a:avLst/>
          </a:prstGeom>
        </p:spPr>
      </p:pic>
      <p:pic>
        <p:nvPicPr>
          <p:cNvPr id="14" name="Picture 13" descr="A cartoon of two men in robes&#10;&#10;Description automatically generated">
            <a:extLst>
              <a:ext uri="{FF2B5EF4-FFF2-40B4-BE49-F238E27FC236}">
                <a16:creationId xmlns:a16="http://schemas.microsoft.com/office/drawing/2014/main" id="{5D128EC3-28DF-BB60-E95C-03568F1466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3455" y="2194760"/>
            <a:ext cx="1531897" cy="1750740"/>
          </a:xfrm>
          <a:prstGeom prst="rect">
            <a:avLst/>
          </a:prstGeom>
        </p:spPr>
      </p:pic>
      <p:pic>
        <p:nvPicPr>
          <p:cNvPr id="16" name="Picture 15" descr="A cartoon of a person running&#10;&#10;Description automatically generated">
            <a:extLst>
              <a:ext uri="{FF2B5EF4-FFF2-40B4-BE49-F238E27FC236}">
                <a16:creationId xmlns:a16="http://schemas.microsoft.com/office/drawing/2014/main" id="{B223BD95-E1D8-E8C8-80D5-00AAAEE968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137580" y="3461273"/>
            <a:ext cx="3127640" cy="1132090"/>
          </a:xfrm>
          <a:prstGeom prst="rect">
            <a:avLst/>
          </a:prstGeom>
        </p:spPr>
      </p:pic>
      <p:pic>
        <p:nvPicPr>
          <p:cNvPr id="17" name="Picture 16" descr="A person in a pink robe&#10;&#10;Description automatically generated">
            <a:extLst>
              <a:ext uri="{FF2B5EF4-FFF2-40B4-BE49-F238E27FC236}">
                <a16:creationId xmlns:a16="http://schemas.microsoft.com/office/drawing/2014/main" id="{2986E38A-9151-8B8E-6DEE-02A98C641A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620672" y="3168230"/>
            <a:ext cx="2334342" cy="1554541"/>
          </a:xfrm>
          <a:prstGeom prst="rect">
            <a:avLst/>
          </a:prstGeom>
        </p:spPr>
      </p:pic>
      <p:sp>
        <p:nvSpPr>
          <p:cNvPr id="18" name="Rectangle 17">
            <a:extLst>
              <a:ext uri="{FF2B5EF4-FFF2-40B4-BE49-F238E27FC236}">
                <a16:creationId xmlns:a16="http://schemas.microsoft.com/office/drawing/2014/main" id="{A0CCB3CD-6265-F50C-0284-95FCC5ABDA9A}"/>
              </a:ext>
            </a:extLst>
          </p:cNvPr>
          <p:cNvSpPr/>
          <p:nvPr/>
        </p:nvSpPr>
        <p:spPr>
          <a:xfrm>
            <a:off x="838200" y="1607857"/>
            <a:ext cx="1152880" cy="954107"/>
          </a:xfrm>
          <a:prstGeom prst="rect">
            <a:avLst/>
          </a:prstGeom>
          <a:noFill/>
        </p:spPr>
        <p:txBody>
          <a:bodyPr wrap="none" lIns="91440" tIns="45720" rIns="91440" bIns="45720">
            <a:spAutoFit/>
          </a:bodyPr>
          <a:lstStyle/>
          <a:p>
            <a:r>
              <a:rPr lang="en-US" sz="2800" b="0" cap="none" spc="0">
                <a:ln w="0"/>
                <a:solidFill>
                  <a:schemeClr val="tx1"/>
                </a:solidFill>
              </a:rPr>
              <a:t>9c.</a:t>
            </a:r>
            <a:r>
              <a:rPr lang="ja-JP" altLang="en-US" sz="2800" b="0" cap="none" spc="0">
                <a:ln w="0"/>
                <a:solidFill>
                  <a:schemeClr val="tx1"/>
                </a:solidFill>
              </a:rPr>
              <a:t>～</a:t>
            </a:r>
            <a:endParaRPr lang="en-AU" altLang="ja-JP" sz="2800" b="0" cap="none" spc="0">
              <a:ln w="0"/>
              <a:solidFill>
                <a:schemeClr val="tx1"/>
              </a:solidFill>
            </a:endParaRPr>
          </a:p>
          <a:p>
            <a:r>
              <a:rPr lang="en-AU" sz="2800">
                <a:ln w="0"/>
              </a:rPr>
              <a:t>nobles</a:t>
            </a:r>
            <a:endParaRPr lang="en-US" sz="2800" b="0" cap="none" spc="0">
              <a:ln w="0"/>
              <a:solidFill>
                <a:schemeClr val="tx1"/>
              </a:solidFill>
            </a:endParaRPr>
          </a:p>
        </p:txBody>
      </p:sp>
      <p:sp>
        <p:nvSpPr>
          <p:cNvPr id="19" name="Rectangle 18">
            <a:extLst>
              <a:ext uri="{FF2B5EF4-FFF2-40B4-BE49-F238E27FC236}">
                <a16:creationId xmlns:a16="http://schemas.microsoft.com/office/drawing/2014/main" id="{50015CF7-9FDE-2D0E-3846-4DDD9017F210}"/>
              </a:ext>
            </a:extLst>
          </p:cNvPr>
          <p:cNvSpPr/>
          <p:nvPr/>
        </p:nvSpPr>
        <p:spPr>
          <a:xfrm>
            <a:off x="6432889" y="1571751"/>
            <a:ext cx="1913216" cy="954107"/>
          </a:xfrm>
          <a:prstGeom prst="rect">
            <a:avLst/>
          </a:prstGeom>
          <a:noFill/>
        </p:spPr>
        <p:txBody>
          <a:bodyPr wrap="none" lIns="91440" tIns="45720" rIns="91440" bIns="45720">
            <a:spAutoFit/>
          </a:bodyPr>
          <a:lstStyle/>
          <a:p>
            <a:r>
              <a:rPr lang="en-US" sz="2800" b="0" cap="none" spc="0">
                <a:ln w="0"/>
                <a:solidFill>
                  <a:schemeClr val="tx1"/>
                </a:solidFill>
              </a:rPr>
              <a:t>17c.</a:t>
            </a:r>
            <a:r>
              <a:rPr lang="ja-JP" altLang="en-US" sz="2800" b="0" cap="none" spc="0">
                <a:ln w="0"/>
                <a:solidFill>
                  <a:schemeClr val="tx1"/>
                </a:solidFill>
              </a:rPr>
              <a:t>～</a:t>
            </a:r>
            <a:endParaRPr lang="en-AU" altLang="ja-JP" sz="2800" b="0" cap="none" spc="0">
              <a:ln w="0"/>
              <a:solidFill>
                <a:schemeClr val="tx1"/>
              </a:solidFill>
            </a:endParaRPr>
          </a:p>
          <a:p>
            <a:r>
              <a:rPr lang="en-AU" sz="2800">
                <a:ln w="0"/>
              </a:rPr>
              <a:t>commoners</a:t>
            </a:r>
            <a:endParaRPr lang="en-US" sz="2800" b="0" cap="none" spc="0">
              <a:ln w="0"/>
              <a:solidFill>
                <a:schemeClr val="tx1"/>
              </a:solidFill>
            </a:endParaRPr>
          </a:p>
        </p:txBody>
      </p:sp>
      <p:sp>
        <p:nvSpPr>
          <p:cNvPr id="21" name="Rectangle 20">
            <a:extLst>
              <a:ext uri="{FF2B5EF4-FFF2-40B4-BE49-F238E27FC236}">
                <a16:creationId xmlns:a16="http://schemas.microsoft.com/office/drawing/2014/main" id="{DA1C629C-C1AC-1A83-E891-456F56072E8C}"/>
              </a:ext>
            </a:extLst>
          </p:cNvPr>
          <p:cNvSpPr/>
          <p:nvPr/>
        </p:nvSpPr>
        <p:spPr>
          <a:xfrm>
            <a:off x="701040" y="4654323"/>
            <a:ext cx="10972800" cy="18995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altLang="ja-JP" sz="3000" dirty="0">
                <a:ea typeface="UD Digi Kyokasho NK-R" panose="02020400000000000000" pitchFamily="18" charset="-128"/>
              </a:rPr>
              <a:t>In the Heian period (9c), nobles appreciated </a:t>
            </a:r>
            <a:r>
              <a:rPr lang="ja-JP" altLang="en-US" sz="3000" dirty="0">
                <a:ea typeface="UD Digi Kyokasho NK-R" panose="02020400000000000000" pitchFamily="18" charset="-128"/>
              </a:rPr>
              <a:t>さくら</a:t>
            </a:r>
            <a:r>
              <a:rPr lang="en-US" altLang="ja-JP" sz="3000" dirty="0">
                <a:ea typeface="UD Digi Kyokasho NK-R" panose="02020400000000000000" pitchFamily="18" charset="-128"/>
              </a:rPr>
              <a:t> and enjoyed composing poems. In the Edo period (17c), the custom of </a:t>
            </a:r>
            <a:r>
              <a:rPr lang="ja-JP" altLang="en-US" sz="3000" dirty="0">
                <a:ea typeface="UD Digi Kyokasho NK-R" panose="02020400000000000000" pitchFamily="18" charset="-128"/>
              </a:rPr>
              <a:t>はなみ</a:t>
            </a:r>
            <a:r>
              <a:rPr lang="en-US" altLang="ja-JP" sz="3000" dirty="0">
                <a:ea typeface="UD Digi Kyokasho NK-R" panose="02020400000000000000" pitchFamily="18" charset="-128"/>
              </a:rPr>
              <a:t> spread among commoners, and people started enjoying gathering under </a:t>
            </a:r>
            <a:r>
              <a:rPr lang="ja-JP" altLang="en-US" sz="3000" dirty="0">
                <a:ea typeface="UD Digi Kyokasho NK-R" panose="02020400000000000000" pitchFamily="18" charset="-128"/>
              </a:rPr>
              <a:t>さくら </a:t>
            </a:r>
            <a:r>
              <a:rPr lang="en-AU" altLang="ja-JP" sz="3000" dirty="0">
                <a:ea typeface="UD Digi Kyokasho NK-R" panose="02020400000000000000" pitchFamily="18" charset="-128"/>
              </a:rPr>
              <a:t>trees</a:t>
            </a:r>
            <a:r>
              <a:rPr lang="en-US" altLang="ja-JP" sz="3000" dirty="0">
                <a:ea typeface="UD Digi Kyokasho NK-R" panose="02020400000000000000" pitchFamily="18" charset="-128"/>
              </a:rPr>
              <a:t>. This custom continues to today.</a:t>
            </a:r>
            <a:endParaRPr lang="en-AU" altLang="ja-JP" sz="3000" dirty="0">
              <a:ea typeface="UD Digi Kyokasho NK-R" panose="02020400000000000000" pitchFamily="18" charset="-128"/>
            </a:endParaRPr>
          </a:p>
        </p:txBody>
      </p:sp>
    </p:spTree>
    <p:extLst>
      <p:ext uri="{BB962C8B-B14F-4D97-AF65-F5344CB8AC3E}">
        <p14:creationId xmlns:p14="http://schemas.microsoft.com/office/powerpoint/2010/main" val="134445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592</Words>
  <Application>Microsoft Office PowerPoint</Application>
  <PresentationFormat>Widescreen</PresentationFormat>
  <Paragraphs>99</Paragraphs>
  <Slides>15</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Google Sans</vt:lpstr>
      <vt:lpstr>UD Digi Kyokasho NK-B</vt:lpstr>
      <vt:lpstr>UD Digi Kyokasho NK-R</vt:lpstr>
      <vt:lpstr>ADLaM Display</vt:lpstr>
      <vt:lpstr>Aptos ExtraBold</vt:lpstr>
      <vt:lpstr>Arial</vt:lpstr>
      <vt:lpstr>Baguet Script</vt:lpstr>
      <vt:lpstr>Calibri</vt:lpstr>
      <vt:lpstr>Calibri Light</vt:lpstr>
      <vt:lpstr>Office Theme</vt:lpstr>
      <vt:lpstr>PowerPoint Presentation</vt:lpstr>
      <vt:lpstr>What is はなみ?</vt:lpstr>
      <vt:lpstr>さくら</vt:lpstr>
      <vt:lpstr>PowerPoint Presentation</vt:lpstr>
      <vt:lpstr>What people do at はなみ?</vt:lpstr>
      <vt:lpstr>PowerPoint Presentation</vt:lpstr>
      <vt:lpstr>おべんとう –box lunch-</vt:lpstr>
      <vt:lpstr>おはなみのたべもの –hanami food-</vt:lpstr>
      <vt:lpstr>When did the はなみ tradition start?</vt:lpstr>
      <vt:lpstr>PowerPoint Presentation</vt:lpstr>
      <vt:lpstr>PowerPoint Presentation</vt:lpstr>
      <vt:lpstr>PowerPoint Presentation</vt:lpstr>
      <vt:lpstr>Famous はなみ spots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七・五・三</dc:title>
  <dc:creator>Hiroko Langdon</dc:creator>
  <cp:lastModifiedBy>Hiroko Langdon</cp:lastModifiedBy>
  <cp:revision>6</cp:revision>
  <dcterms:created xsi:type="dcterms:W3CDTF">2024-04-18T23:52:27Z</dcterms:created>
  <dcterms:modified xsi:type="dcterms:W3CDTF">2025-02-28T00:36:31Z</dcterms:modified>
</cp:coreProperties>
</file>