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8"/>
  </p:notesMasterIdLst>
  <p:sldIdLst>
    <p:sldId id="257" r:id="rId2"/>
    <p:sldId id="258" r:id="rId3"/>
    <p:sldId id="266" r:id="rId4"/>
    <p:sldId id="259" r:id="rId5"/>
    <p:sldId id="267" r:id="rId6"/>
    <p:sldId id="260" r:id="rId7"/>
    <p:sldId id="268" r:id="rId8"/>
    <p:sldId id="261" r:id="rId9"/>
    <p:sldId id="269" r:id="rId10"/>
    <p:sldId id="262" r:id="rId11"/>
    <p:sldId id="282" r:id="rId12"/>
    <p:sldId id="264" r:id="rId13"/>
    <p:sldId id="272" r:id="rId14"/>
    <p:sldId id="263" r:id="rId15"/>
    <p:sldId id="271" r:id="rId16"/>
    <p:sldId id="265" r:id="rId17"/>
    <p:sldId id="273" r:id="rId18"/>
    <p:sldId id="277" r:id="rId19"/>
    <p:sldId id="276" r:id="rId20"/>
    <p:sldId id="278" r:id="rId21"/>
    <p:sldId id="280" r:id="rId22"/>
    <p:sldId id="279" r:id="rId23"/>
    <p:sldId id="275" r:id="rId24"/>
    <p:sldId id="281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6"/>
    <a:srgbClr val="FFD1EF"/>
    <a:srgbClr val="FF97DA"/>
    <a:srgbClr val="FC14D0"/>
    <a:srgbClr val="36BC00"/>
    <a:srgbClr val="85FFBC"/>
    <a:srgbClr val="2FFF8D"/>
    <a:srgbClr val="FFFF7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BD212-14FF-45B9-9D44-17F9158B9598}" v="11" dt="2025-02-20T01:00:26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miko Negishi-Wood" userId="cb6a9f6f-bf2c-46ce-b62a-e4c8ed9ab0e9" providerId="ADAL" clId="{232389D6-D66D-458E-93BF-C66E7A85952E}"/>
    <pc:docChg chg="undo custSel addSld delSld modSld">
      <pc:chgData name="Himiko Negishi-Wood" userId="cb6a9f6f-bf2c-46ce-b62a-e4c8ed9ab0e9" providerId="ADAL" clId="{232389D6-D66D-458E-93BF-C66E7A85952E}" dt="2024-12-20T03:30:45.588" v="2373" actId="1076"/>
      <pc:docMkLst>
        <pc:docMk/>
      </pc:docMkLst>
      <pc:sldChg chg="modSp mod">
        <pc:chgData name="Himiko Negishi-Wood" userId="cb6a9f6f-bf2c-46ce-b62a-e4c8ed9ab0e9" providerId="ADAL" clId="{232389D6-D66D-458E-93BF-C66E7A85952E}" dt="2024-12-20T03:30:45.588" v="2373" actId="1076"/>
        <pc:sldMkLst>
          <pc:docMk/>
          <pc:sldMk cId="594492493" sldId="257"/>
        </pc:sldMkLst>
        <pc:spChg chg="mod">
          <ac:chgData name="Himiko Negishi-Wood" userId="cb6a9f6f-bf2c-46ce-b62a-e4c8ed9ab0e9" providerId="ADAL" clId="{232389D6-D66D-458E-93BF-C66E7A85952E}" dt="2024-12-20T00:47:45.836" v="1434" actId="1076"/>
          <ac:spMkLst>
            <pc:docMk/>
            <pc:sldMk cId="594492493" sldId="257"/>
            <ac:spMk id="2" creationId="{74623563-B553-B96D-1BC9-1D6D371B0CAC}"/>
          </ac:spMkLst>
        </pc:spChg>
        <pc:spChg chg="mod">
          <ac:chgData name="Himiko Negishi-Wood" userId="cb6a9f6f-bf2c-46ce-b62a-e4c8ed9ab0e9" providerId="ADAL" clId="{232389D6-D66D-458E-93BF-C66E7A85952E}" dt="2024-12-20T03:30:45.588" v="2373" actId="1076"/>
          <ac:spMkLst>
            <pc:docMk/>
            <pc:sldMk cId="594492493" sldId="257"/>
            <ac:spMk id="4" creationId="{34FABDF7-DFC0-9E89-4F8E-64C4CB49629E}"/>
          </ac:spMkLst>
        </pc:spChg>
        <pc:spChg chg="mod">
          <ac:chgData name="Himiko Negishi-Wood" userId="cb6a9f6f-bf2c-46ce-b62a-e4c8ed9ab0e9" providerId="ADAL" clId="{232389D6-D66D-458E-93BF-C66E7A85952E}" dt="2024-12-19T04:27:42.800" v="401" actId="20577"/>
          <ac:spMkLst>
            <pc:docMk/>
            <pc:sldMk cId="594492493" sldId="257"/>
            <ac:spMk id="5" creationId="{03C38806-87A2-E226-46F4-54802C477889}"/>
          </ac:spMkLst>
        </pc:spChg>
      </pc:sldChg>
      <pc:sldChg chg="modSp mod">
        <pc:chgData name="Himiko Negishi-Wood" userId="cb6a9f6f-bf2c-46ce-b62a-e4c8ed9ab0e9" providerId="ADAL" clId="{232389D6-D66D-458E-93BF-C66E7A85952E}" dt="2024-12-20T00:48:37.067" v="1439" actId="20577"/>
        <pc:sldMkLst>
          <pc:docMk/>
          <pc:sldMk cId="1566970153" sldId="258"/>
        </pc:sldMkLst>
        <pc:spChg chg="mod">
          <ac:chgData name="Himiko Negishi-Wood" userId="cb6a9f6f-bf2c-46ce-b62a-e4c8ed9ab0e9" providerId="ADAL" clId="{232389D6-D66D-458E-93BF-C66E7A85952E}" dt="2024-12-19T04:29:48.087" v="416" actId="20577"/>
          <ac:spMkLst>
            <pc:docMk/>
            <pc:sldMk cId="1566970153" sldId="258"/>
            <ac:spMk id="5" creationId="{BE7974D2-0B37-9514-BC7A-DC94338C7B64}"/>
          </ac:spMkLst>
        </pc:spChg>
        <pc:spChg chg="mod">
          <ac:chgData name="Himiko Negishi-Wood" userId="cb6a9f6f-bf2c-46ce-b62a-e4c8ed9ab0e9" providerId="ADAL" clId="{232389D6-D66D-458E-93BF-C66E7A85952E}" dt="2024-12-19T04:29:21.528" v="410" actId="20577"/>
          <ac:spMkLst>
            <pc:docMk/>
            <pc:sldMk cId="1566970153" sldId="258"/>
            <ac:spMk id="6" creationId="{2BC369EB-A8F0-F627-70AE-7869094E7295}"/>
          </ac:spMkLst>
        </pc:spChg>
        <pc:spChg chg="mod">
          <ac:chgData name="Himiko Negishi-Wood" userId="cb6a9f6f-bf2c-46ce-b62a-e4c8ed9ab0e9" providerId="ADAL" clId="{232389D6-D66D-458E-93BF-C66E7A85952E}" dt="2024-12-20T00:48:37.067" v="1439" actId="20577"/>
          <ac:spMkLst>
            <pc:docMk/>
            <pc:sldMk cId="1566970153" sldId="258"/>
            <ac:spMk id="8" creationId="{8A9377C6-BFB8-B27F-97FF-208CFC05FA9B}"/>
          </ac:spMkLst>
        </pc:spChg>
      </pc:sldChg>
      <pc:sldChg chg="modSp modAnim">
        <pc:chgData name="Himiko Negishi-Wood" userId="cb6a9f6f-bf2c-46ce-b62a-e4c8ed9ab0e9" providerId="ADAL" clId="{232389D6-D66D-458E-93BF-C66E7A85952E}" dt="2024-12-19T04:30:48.290" v="417" actId="114"/>
        <pc:sldMkLst>
          <pc:docMk/>
          <pc:sldMk cId="2945900913" sldId="259"/>
        </pc:sldMkLst>
        <pc:spChg chg="mod">
          <ac:chgData name="Himiko Negishi-Wood" userId="cb6a9f6f-bf2c-46ce-b62a-e4c8ed9ab0e9" providerId="ADAL" clId="{232389D6-D66D-458E-93BF-C66E7A85952E}" dt="2024-12-19T04:30:48.290" v="417" actId="114"/>
          <ac:spMkLst>
            <pc:docMk/>
            <pc:sldMk cId="2945900913" sldId="259"/>
            <ac:spMk id="18" creationId="{BE10C920-F303-0403-3DC6-271E048A7551}"/>
          </ac:spMkLst>
        </pc:spChg>
      </pc:sldChg>
      <pc:sldChg chg="modAnim">
        <pc:chgData name="Himiko Negishi-Wood" userId="cb6a9f6f-bf2c-46ce-b62a-e4c8ed9ab0e9" providerId="ADAL" clId="{232389D6-D66D-458E-93BF-C66E7A85952E}" dt="2024-12-19T02:51:28.137" v="40"/>
        <pc:sldMkLst>
          <pc:docMk/>
          <pc:sldMk cId="2526492141" sldId="260"/>
        </pc:sldMkLst>
      </pc:sldChg>
      <pc:sldChg chg="addSp delSp modSp mod modAnim">
        <pc:chgData name="Himiko Negishi-Wood" userId="cb6a9f6f-bf2c-46ce-b62a-e4c8ed9ab0e9" providerId="ADAL" clId="{232389D6-D66D-458E-93BF-C66E7A85952E}" dt="2024-12-20T03:07:09.180" v="2343"/>
        <pc:sldMkLst>
          <pc:docMk/>
          <pc:sldMk cId="19174480" sldId="261"/>
        </pc:sldMkLst>
        <pc:spChg chg="add del mod topLvl">
          <ac:chgData name="Himiko Negishi-Wood" userId="cb6a9f6f-bf2c-46ce-b62a-e4c8ed9ab0e9" providerId="ADAL" clId="{232389D6-D66D-458E-93BF-C66E7A85952E}" dt="2024-12-20T03:07:06.417" v="2341" actId="478"/>
          <ac:spMkLst>
            <pc:docMk/>
            <pc:sldMk cId="19174480" sldId="261"/>
            <ac:spMk id="2" creationId="{42A6D1C3-0896-5CA6-D48C-0CD66EAF0A5A}"/>
          </ac:spMkLst>
        </pc:spChg>
        <pc:spChg chg="mod">
          <ac:chgData name="Himiko Negishi-Wood" userId="cb6a9f6f-bf2c-46ce-b62a-e4c8ed9ab0e9" providerId="ADAL" clId="{232389D6-D66D-458E-93BF-C66E7A85952E}" dt="2024-12-20T03:07:09.180" v="2343"/>
          <ac:spMkLst>
            <pc:docMk/>
            <pc:sldMk cId="19174480" sldId="261"/>
            <ac:spMk id="5" creationId="{9E855062-F3E9-EE91-9280-4B908DEBF66F}"/>
          </ac:spMkLst>
        </pc:spChg>
        <pc:spChg chg="mod">
          <ac:chgData name="Himiko Negishi-Wood" userId="cb6a9f6f-bf2c-46ce-b62a-e4c8ed9ab0e9" providerId="ADAL" clId="{232389D6-D66D-458E-93BF-C66E7A85952E}" dt="2024-12-20T03:07:09.180" v="2343"/>
          <ac:spMkLst>
            <pc:docMk/>
            <pc:sldMk cId="19174480" sldId="261"/>
            <ac:spMk id="6" creationId="{DD62CE4E-A621-483F-A56E-960B1EC0C0FC}"/>
          </ac:spMkLst>
        </pc:spChg>
        <pc:spChg chg="del mod topLvl">
          <ac:chgData name="Himiko Negishi-Wood" userId="cb6a9f6f-bf2c-46ce-b62a-e4c8ed9ab0e9" providerId="ADAL" clId="{232389D6-D66D-458E-93BF-C66E7A85952E}" dt="2024-12-20T03:07:07.405" v="2342" actId="478"/>
          <ac:spMkLst>
            <pc:docMk/>
            <pc:sldMk cId="19174480" sldId="261"/>
            <ac:spMk id="10" creationId="{A951D48C-A6B0-AC08-54C7-CFBF2069B9B3}"/>
          </ac:spMkLst>
        </pc:spChg>
        <pc:spChg chg="mod">
          <ac:chgData name="Himiko Negishi-Wood" userId="cb6a9f6f-bf2c-46ce-b62a-e4c8ed9ab0e9" providerId="ADAL" clId="{232389D6-D66D-458E-93BF-C66E7A85952E}" dt="2024-12-20T02:56:33.455" v="2202" actId="20577"/>
          <ac:spMkLst>
            <pc:docMk/>
            <pc:sldMk cId="19174480" sldId="261"/>
            <ac:spMk id="14" creationId="{AB6A6C3C-9751-2177-C9DB-BE6BECE600BC}"/>
          </ac:spMkLst>
        </pc:spChg>
        <pc:grpChg chg="add del mod">
          <ac:chgData name="Himiko Negishi-Wood" userId="cb6a9f6f-bf2c-46ce-b62a-e4c8ed9ab0e9" providerId="ADAL" clId="{232389D6-D66D-458E-93BF-C66E7A85952E}" dt="2024-12-20T03:07:06.417" v="2341" actId="478"/>
          <ac:grpSpMkLst>
            <pc:docMk/>
            <pc:sldMk cId="19174480" sldId="261"/>
            <ac:grpSpMk id="3" creationId="{9D114C5B-C443-4BDE-CEFF-12A1746ACC1F}"/>
          </ac:grpSpMkLst>
        </pc:grpChg>
        <pc:grpChg chg="add mod">
          <ac:chgData name="Himiko Negishi-Wood" userId="cb6a9f6f-bf2c-46ce-b62a-e4c8ed9ab0e9" providerId="ADAL" clId="{232389D6-D66D-458E-93BF-C66E7A85952E}" dt="2024-12-20T03:07:09.180" v="2343"/>
          <ac:grpSpMkLst>
            <pc:docMk/>
            <pc:sldMk cId="19174480" sldId="261"/>
            <ac:grpSpMk id="4" creationId="{96018F67-B07B-8A8E-5379-B621E336BA78}"/>
          </ac:grpSpMkLst>
        </pc:grpChg>
      </pc:sldChg>
      <pc:sldChg chg="addSp delSp modSp mod modAnim">
        <pc:chgData name="Himiko Negishi-Wood" userId="cb6a9f6f-bf2c-46ce-b62a-e4c8ed9ab0e9" providerId="ADAL" clId="{232389D6-D66D-458E-93BF-C66E7A85952E}" dt="2024-12-20T03:04:17.061" v="2312" actId="1076"/>
        <pc:sldMkLst>
          <pc:docMk/>
          <pc:sldMk cId="688052168" sldId="262"/>
        </pc:sldMkLst>
        <pc:spChg chg="mod">
          <ac:chgData name="Himiko Negishi-Wood" userId="cb6a9f6f-bf2c-46ce-b62a-e4c8ed9ab0e9" providerId="ADAL" clId="{232389D6-D66D-458E-93BF-C66E7A85952E}" dt="2024-12-20T01:08:08.976" v="1629" actId="164"/>
          <ac:spMkLst>
            <pc:docMk/>
            <pc:sldMk cId="688052168" sldId="262"/>
            <ac:spMk id="2" creationId="{B1B432E2-423B-13F4-07AB-6C28A27CF778}"/>
          </ac:spMkLst>
        </pc:spChg>
        <pc:spChg chg="mod">
          <ac:chgData name="Himiko Negishi-Wood" userId="cb6a9f6f-bf2c-46ce-b62a-e4c8ed9ab0e9" providerId="ADAL" clId="{232389D6-D66D-458E-93BF-C66E7A85952E}" dt="2024-12-20T02:58:11.613" v="2247" actId="1076"/>
          <ac:spMkLst>
            <pc:docMk/>
            <pc:sldMk cId="688052168" sldId="262"/>
            <ac:spMk id="3" creationId="{456F8DEE-B4E9-1F76-42D1-BF11ACA85D07}"/>
          </ac:spMkLst>
        </pc:spChg>
        <pc:spChg chg="mod">
          <ac:chgData name="Himiko Negishi-Wood" userId="cb6a9f6f-bf2c-46ce-b62a-e4c8ed9ab0e9" providerId="ADAL" clId="{232389D6-D66D-458E-93BF-C66E7A85952E}" dt="2024-12-20T02:57:31.853" v="2227" actId="1076"/>
          <ac:spMkLst>
            <pc:docMk/>
            <pc:sldMk cId="688052168" sldId="262"/>
            <ac:spMk id="4" creationId="{E0F45D16-A4DB-AB88-5DDC-CAC0FF03C054}"/>
          </ac:spMkLst>
        </pc:spChg>
        <pc:spChg chg="add mod">
          <ac:chgData name="Himiko Negishi-Wood" userId="cb6a9f6f-bf2c-46ce-b62a-e4c8ed9ab0e9" providerId="ADAL" clId="{232389D6-D66D-458E-93BF-C66E7A85952E}" dt="2024-12-20T02:32:55.101" v="1963" actId="1076"/>
          <ac:spMkLst>
            <pc:docMk/>
            <pc:sldMk cId="688052168" sldId="262"/>
            <ac:spMk id="10" creationId="{25A50D00-380F-515A-40CD-95566F06B8FC}"/>
          </ac:spMkLst>
        </pc:spChg>
        <pc:spChg chg="mod">
          <ac:chgData name="Himiko Negishi-Wood" userId="cb6a9f6f-bf2c-46ce-b62a-e4c8ed9ab0e9" providerId="ADAL" clId="{232389D6-D66D-458E-93BF-C66E7A85952E}" dt="2024-12-20T03:04:11.387" v="2311"/>
          <ac:spMkLst>
            <pc:docMk/>
            <pc:sldMk cId="688052168" sldId="262"/>
            <ac:spMk id="14" creationId="{73C6F2B1-4A2B-4531-ECCF-6C2BE4190744}"/>
          </ac:spMkLst>
        </pc:spChg>
        <pc:spChg chg="mod">
          <ac:chgData name="Himiko Negishi-Wood" userId="cb6a9f6f-bf2c-46ce-b62a-e4c8ed9ab0e9" providerId="ADAL" clId="{232389D6-D66D-458E-93BF-C66E7A85952E}" dt="2024-12-20T03:04:11.387" v="2311"/>
          <ac:spMkLst>
            <pc:docMk/>
            <pc:sldMk cId="688052168" sldId="262"/>
            <ac:spMk id="15" creationId="{D722F929-AA80-C902-0B78-7C9CB4015286}"/>
          </ac:spMkLst>
        </pc:spChg>
        <pc:grpChg chg="add del mod">
          <ac:chgData name="Himiko Negishi-Wood" userId="cb6a9f6f-bf2c-46ce-b62a-e4c8ed9ab0e9" providerId="ADAL" clId="{232389D6-D66D-458E-93BF-C66E7A85952E}" dt="2024-12-20T03:04:09.404" v="2310" actId="478"/>
          <ac:grpSpMkLst>
            <pc:docMk/>
            <pc:sldMk cId="688052168" sldId="262"/>
            <ac:grpSpMk id="12" creationId="{AFF0A8D1-1F9E-977E-84F9-5C5B3FA15075}"/>
          </ac:grpSpMkLst>
        </pc:grpChg>
        <pc:grpChg chg="add mod">
          <ac:chgData name="Himiko Negishi-Wood" userId="cb6a9f6f-bf2c-46ce-b62a-e4c8ed9ab0e9" providerId="ADAL" clId="{232389D6-D66D-458E-93BF-C66E7A85952E}" dt="2024-12-20T03:04:17.061" v="2312" actId="1076"/>
          <ac:grpSpMkLst>
            <pc:docMk/>
            <pc:sldMk cId="688052168" sldId="262"/>
            <ac:grpSpMk id="13" creationId="{61901E55-7ECC-9CA3-4CDB-F715F3C6B67F}"/>
          </ac:grpSpMkLst>
        </pc:grpChg>
      </pc:sldChg>
      <pc:sldChg chg="modSp mod">
        <pc:chgData name="Himiko Negishi-Wood" userId="cb6a9f6f-bf2c-46ce-b62a-e4c8ed9ab0e9" providerId="ADAL" clId="{232389D6-D66D-458E-93BF-C66E7A85952E}" dt="2024-12-20T02:55:45.269" v="2196" actId="1076"/>
        <pc:sldMkLst>
          <pc:docMk/>
          <pc:sldMk cId="2231153640" sldId="263"/>
        </pc:sldMkLst>
        <pc:spChg chg="mod">
          <ac:chgData name="Himiko Negishi-Wood" userId="cb6a9f6f-bf2c-46ce-b62a-e4c8ed9ab0e9" providerId="ADAL" clId="{232389D6-D66D-458E-93BF-C66E7A85952E}" dt="2024-12-20T02:55:45.269" v="2196" actId="1076"/>
          <ac:spMkLst>
            <pc:docMk/>
            <pc:sldMk cId="2231153640" sldId="263"/>
            <ac:spMk id="7" creationId="{3A542748-7210-8F86-4C6E-193C5276D789}"/>
          </ac:spMkLst>
        </pc:spChg>
      </pc:sldChg>
      <pc:sldChg chg="addSp delSp modSp mod">
        <pc:chgData name="Himiko Negishi-Wood" userId="cb6a9f6f-bf2c-46ce-b62a-e4c8ed9ab0e9" providerId="ADAL" clId="{232389D6-D66D-458E-93BF-C66E7A85952E}" dt="2024-12-20T03:06:46.084" v="2337" actId="1076"/>
        <pc:sldMkLst>
          <pc:docMk/>
          <pc:sldMk cId="1574038710" sldId="264"/>
        </pc:sldMkLst>
        <pc:spChg chg="del">
          <ac:chgData name="Himiko Negishi-Wood" userId="cb6a9f6f-bf2c-46ce-b62a-e4c8ed9ab0e9" providerId="ADAL" clId="{232389D6-D66D-458E-93BF-C66E7A85952E}" dt="2024-12-20T03:06:12.967" v="2332" actId="478"/>
          <ac:spMkLst>
            <pc:docMk/>
            <pc:sldMk cId="1574038710" sldId="264"/>
            <ac:spMk id="2" creationId="{A99EF116-9D3A-B475-05C8-63CB3E6B2D13}"/>
          </ac:spMkLst>
        </pc:spChg>
        <pc:spChg chg="mod">
          <ac:chgData name="Himiko Negishi-Wood" userId="cb6a9f6f-bf2c-46ce-b62a-e4c8ed9ab0e9" providerId="ADAL" clId="{232389D6-D66D-458E-93BF-C66E7A85952E}" dt="2024-12-20T02:51:13.879" v="2185" actId="20578"/>
          <ac:spMkLst>
            <pc:docMk/>
            <pc:sldMk cId="1574038710" sldId="264"/>
            <ac:spMk id="3" creationId="{E7FAD84B-AF4D-2279-5839-61D79F460EC5}"/>
          </ac:spMkLst>
        </pc:spChg>
        <pc:spChg chg="mod">
          <ac:chgData name="Himiko Negishi-Wood" userId="cb6a9f6f-bf2c-46ce-b62a-e4c8ed9ab0e9" providerId="ADAL" clId="{232389D6-D66D-458E-93BF-C66E7A85952E}" dt="2024-12-20T02:58:41.320" v="2251" actId="20577"/>
          <ac:spMkLst>
            <pc:docMk/>
            <pc:sldMk cId="1574038710" sldId="264"/>
            <ac:spMk id="4" creationId="{BE085B02-62B8-355C-C251-23196D76CAFB}"/>
          </ac:spMkLst>
        </pc:spChg>
        <pc:spChg chg="add mod">
          <ac:chgData name="Himiko Negishi-Wood" userId="cb6a9f6f-bf2c-46ce-b62a-e4c8ed9ab0e9" providerId="ADAL" clId="{232389D6-D66D-458E-93BF-C66E7A85952E}" dt="2024-12-20T01:20:25.874" v="1737" actId="1076"/>
          <ac:spMkLst>
            <pc:docMk/>
            <pc:sldMk cId="1574038710" sldId="264"/>
            <ac:spMk id="7" creationId="{E9D71B9A-8606-DC83-DDA2-60619916BDCE}"/>
          </ac:spMkLst>
        </pc:spChg>
        <pc:spChg chg="mod">
          <ac:chgData name="Himiko Negishi-Wood" userId="cb6a9f6f-bf2c-46ce-b62a-e4c8ed9ab0e9" providerId="ADAL" clId="{232389D6-D66D-458E-93BF-C66E7A85952E}" dt="2024-12-20T01:20:28.529" v="1738" actId="1076"/>
          <ac:spMkLst>
            <pc:docMk/>
            <pc:sldMk cId="1574038710" sldId="264"/>
            <ac:spMk id="9" creationId="{F0476C43-4DA3-56E3-619B-21CEB334AE8B}"/>
          </ac:spMkLst>
        </pc:spChg>
        <pc:spChg chg="mod">
          <ac:chgData name="Himiko Negishi-Wood" userId="cb6a9f6f-bf2c-46ce-b62a-e4c8ed9ab0e9" providerId="ADAL" clId="{232389D6-D66D-458E-93BF-C66E7A85952E}" dt="2024-12-20T01:20:30.570" v="1739" actId="1076"/>
          <ac:spMkLst>
            <pc:docMk/>
            <pc:sldMk cId="1574038710" sldId="264"/>
            <ac:spMk id="10" creationId="{3F5477D4-15AF-732F-3248-F2CF2F0EAE5D}"/>
          </ac:spMkLst>
        </pc:spChg>
        <pc:spChg chg="add del mod">
          <ac:chgData name="Himiko Negishi-Wood" userId="cb6a9f6f-bf2c-46ce-b62a-e4c8ed9ab0e9" providerId="ADAL" clId="{232389D6-D66D-458E-93BF-C66E7A85952E}" dt="2024-12-20T03:06:43.298" v="2336" actId="478"/>
          <ac:spMkLst>
            <pc:docMk/>
            <pc:sldMk cId="1574038710" sldId="264"/>
            <ac:spMk id="13" creationId="{F41DCC3D-83CA-0191-D5A6-88A65E3429A9}"/>
          </ac:spMkLst>
        </pc:spChg>
        <pc:spChg chg="mod">
          <ac:chgData name="Himiko Negishi-Wood" userId="cb6a9f6f-bf2c-46ce-b62a-e4c8ed9ab0e9" providerId="ADAL" clId="{232389D6-D66D-458E-93BF-C66E7A85952E}" dt="2024-12-20T03:06:38.779" v="2334"/>
          <ac:spMkLst>
            <pc:docMk/>
            <pc:sldMk cId="1574038710" sldId="264"/>
            <ac:spMk id="15" creationId="{06074E74-6E23-F846-A2BF-71010F93E653}"/>
          </ac:spMkLst>
        </pc:spChg>
        <pc:spChg chg="mod">
          <ac:chgData name="Himiko Negishi-Wood" userId="cb6a9f6f-bf2c-46ce-b62a-e4c8ed9ab0e9" providerId="ADAL" clId="{232389D6-D66D-458E-93BF-C66E7A85952E}" dt="2024-12-20T03:06:38.779" v="2334"/>
          <ac:spMkLst>
            <pc:docMk/>
            <pc:sldMk cId="1574038710" sldId="264"/>
            <ac:spMk id="16" creationId="{3E165BA1-9655-8836-0B76-D7D02C2A57D4}"/>
          </ac:spMkLst>
        </pc:spChg>
        <pc:grpChg chg="mod">
          <ac:chgData name="Himiko Negishi-Wood" userId="cb6a9f6f-bf2c-46ce-b62a-e4c8ed9ab0e9" providerId="ADAL" clId="{232389D6-D66D-458E-93BF-C66E7A85952E}" dt="2024-12-20T02:51:13.879" v="2185" actId="20578"/>
          <ac:grpSpMkLst>
            <pc:docMk/>
            <pc:sldMk cId="1574038710" sldId="264"/>
            <ac:grpSpMk id="5" creationId="{9B7AD75B-BA2B-B7A6-8E7B-AF4EE7147B76}"/>
          </ac:grpSpMkLst>
        </pc:grpChg>
        <pc:grpChg chg="add mod">
          <ac:chgData name="Himiko Negishi-Wood" userId="cb6a9f6f-bf2c-46ce-b62a-e4c8ed9ab0e9" providerId="ADAL" clId="{232389D6-D66D-458E-93BF-C66E7A85952E}" dt="2024-12-20T03:06:46.084" v="2337" actId="1076"/>
          <ac:grpSpMkLst>
            <pc:docMk/>
            <pc:sldMk cId="1574038710" sldId="264"/>
            <ac:grpSpMk id="14" creationId="{4F37D584-217F-F5BC-FE4B-5E0CE81DB177}"/>
          </ac:grpSpMkLst>
        </pc:grpChg>
        <pc:picChg chg="mod">
          <ac:chgData name="Himiko Negishi-Wood" userId="cb6a9f6f-bf2c-46ce-b62a-e4c8ed9ab0e9" providerId="ADAL" clId="{232389D6-D66D-458E-93BF-C66E7A85952E}" dt="2024-12-20T01:20:20.810" v="1735" actId="1076"/>
          <ac:picMkLst>
            <pc:docMk/>
            <pc:sldMk cId="1574038710" sldId="264"/>
            <ac:picMk id="8194" creationId="{90FA1881-272C-24C6-769E-385D2FB6775E}"/>
          </ac:picMkLst>
        </pc:picChg>
      </pc:sldChg>
      <pc:sldChg chg="modSp mod">
        <pc:chgData name="Himiko Negishi-Wood" userId="cb6a9f6f-bf2c-46ce-b62a-e4c8ed9ab0e9" providerId="ADAL" clId="{232389D6-D66D-458E-93BF-C66E7A85952E}" dt="2024-12-20T03:00:17.029" v="2272" actId="1076"/>
        <pc:sldMkLst>
          <pc:docMk/>
          <pc:sldMk cId="2742674086" sldId="265"/>
        </pc:sldMkLst>
        <pc:spChg chg="mod">
          <ac:chgData name="Himiko Negishi-Wood" userId="cb6a9f6f-bf2c-46ce-b62a-e4c8ed9ab0e9" providerId="ADAL" clId="{232389D6-D66D-458E-93BF-C66E7A85952E}" dt="2024-12-20T02:59:42.460" v="2261" actId="1076"/>
          <ac:spMkLst>
            <pc:docMk/>
            <pc:sldMk cId="2742674086" sldId="265"/>
            <ac:spMk id="2" creationId="{77F82922-095F-4542-8643-9249FC2653B2}"/>
          </ac:spMkLst>
        </pc:spChg>
        <pc:spChg chg="mod">
          <ac:chgData name="Himiko Negishi-Wood" userId="cb6a9f6f-bf2c-46ce-b62a-e4c8ed9ab0e9" providerId="ADAL" clId="{232389D6-D66D-458E-93BF-C66E7A85952E}" dt="2024-12-20T02:59:46.254" v="2262" actId="1076"/>
          <ac:spMkLst>
            <pc:docMk/>
            <pc:sldMk cId="2742674086" sldId="265"/>
            <ac:spMk id="3" creationId="{5B7888BC-3118-4D40-8632-77EA46AA5F2B}"/>
          </ac:spMkLst>
        </pc:spChg>
        <pc:spChg chg="mod">
          <ac:chgData name="Himiko Negishi-Wood" userId="cb6a9f6f-bf2c-46ce-b62a-e4c8ed9ab0e9" providerId="ADAL" clId="{232389D6-D66D-458E-93BF-C66E7A85952E}" dt="2024-12-20T03:00:13.277" v="2271" actId="1076"/>
          <ac:spMkLst>
            <pc:docMk/>
            <pc:sldMk cId="2742674086" sldId="265"/>
            <ac:spMk id="5" creationId="{3CA48891-66D8-46A2-0046-ADFBF5ED4D1E}"/>
          </ac:spMkLst>
        </pc:spChg>
        <pc:spChg chg="mod">
          <ac:chgData name="Himiko Negishi-Wood" userId="cb6a9f6f-bf2c-46ce-b62a-e4c8ed9ab0e9" providerId="ADAL" clId="{232389D6-D66D-458E-93BF-C66E7A85952E}" dt="2024-12-20T03:00:17.029" v="2272" actId="1076"/>
          <ac:spMkLst>
            <pc:docMk/>
            <pc:sldMk cId="2742674086" sldId="265"/>
            <ac:spMk id="6" creationId="{7396A8F7-698E-C955-A612-64DA97B2C021}"/>
          </ac:spMkLst>
        </pc:spChg>
        <pc:picChg chg="mod">
          <ac:chgData name="Himiko Negishi-Wood" userId="cb6a9f6f-bf2c-46ce-b62a-e4c8ed9ab0e9" providerId="ADAL" clId="{232389D6-D66D-458E-93BF-C66E7A85952E}" dt="2024-12-20T03:00:02.588" v="2268" actId="1076"/>
          <ac:picMkLst>
            <pc:docMk/>
            <pc:sldMk cId="2742674086" sldId="265"/>
            <ac:picMk id="13314" creationId="{F3A09E77-1D3B-E9B9-8F2E-5972D629601F}"/>
          </ac:picMkLst>
        </pc:picChg>
      </pc:sldChg>
      <pc:sldChg chg="addSp delSp modSp mod modNotesTx">
        <pc:chgData name="Himiko Negishi-Wood" userId="cb6a9f6f-bf2c-46ce-b62a-e4c8ed9ab0e9" providerId="ADAL" clId="{232389D6-D66D-458E-93BF-C66E7A85952E}" dt="2024-12-20T00:56:09.372" v="1508" actId="1076"/>
        <pc:sldMkLst>
          <pc:docMk/>
          <pc:sldMk cId="998410569" sldId="267"/>
        </pc:sldMkLst>
        <pc:spChg chg="mod">
          <ac:chgData name="Himiko Negishi-Wood" userId="cb6a9f6f-bf2c-46ce-b62a-e4c8ed9ab0e9" providerId="ADAL" clId="{232389D6-D66D-458E-93BF-C66E7A85952E}" dt="2024-12-20T00:56:09.372" v="1508" actId="1076"/>
          <ac:spMkLst>
            <pc:docMk/>
            <pc:sldMk cId="998410569" sldId="267"/>
            <ac:spMk id="2" creationId="{835161D1-616B-CD2A-FE39-696A3614D81E}"/>
          </ac:spMkLst>
        </pc:spChg>
        <pc:spChg chg="mod ord">
          <ac:chgData name="Himiko Negishi-Wood" userId="cb6a9f6f-bf2c-46ce-b62a-e4c8ed9ab0e9" providerId="ADAL" clId="{232389D6-D66D-458E-93BF-C66E7A85952E}" dt="2024-12-20T00:42:35.100" v="1319" actId="1076"/>
          <ac:spMkLst>
            <pc:docMk/>
            <pc:sldMk cId="998410569" sldId="267"/>
            <ac:spMk id="3" creationId="{2F40C644-E05E-45FB-CF2E-D82086115FBE}"/>
          </ac:spMkLst>
        </pc:spChg>
        <pc:spChg chg="mod">
          <ac:chgData name="Himiko Negishi-Wood" userId="cb6a9f6f-bf2c-46ce-b62a-e4c8ed9ab0e9" providerId="ADAL" clId="{232389D6-D66D-458E-93BF-C66E7A85952E}" dt="2024-12-20T00:53:36.268" v="1498" actId="1076"/>
          <ac:spMkLst>
            <pc:docMk/>
            <pc:sldMk cId="998410569" sldId="267"/>
            <ac:spMk id="4" creationId="{2DB6BB33-7DE9-51B3-C03C-2C4EBD6E7934}"/>
          </ac:spMkLst>
        </pc:spChg>
        <pc:spChg chg="mod">
          <ac:chgData name="Himiko Negishi-Wood" userId="cb6a9f6f-bf2c-46ce-b62a-e4c8ed9ab0e9" providerId="ADAL" clId="{232389D6-D66D-458E-93BF-C66E7A85952E}" dt="2024-12-20T00:52:44.451" v="1486" actId="1076"/>
          <ac:spMkLst>
            <pc:docMk/>
            <pc:sldMk cId="998410569" sldId="267"/>
            <ac:spMk id="5" creationId="{4F40B84C-9789-7705-0F7F-BC469A781BC5}"/>
          </ac:spMkLst>
        </pc:spChg>
        <pc:spChg chg="del">
          <ac:chgData name="Himiko Negishi-Wood" userId="cb6a9f6f-bf2c-46ce-b62a-e4c8ed9ab0e9" providerId="ADAL" clId="{232389D6-D66D-458E-93BF-C66E7A85952E}" dt="2024-12-19T04:12:42.132" v="370" actId="478"/>
          <ac:spMkLst>
            <pc:docMk/>
            <pc:sldMk cId="998410569" sldId="267"/>
            <ac:spMk id="6" creationId="{4ED7107B-46E4-5CBA-8A4D-C608855AE3A3}"/>
          </ac:spMkLst>
        </pc:spChg>
        <pc:spChg chg="add del mod">
          <ac:chgData name="Himiko Negishi-Wood" userId="cb6a9f6f-bf2c-46ce-b62a-e4c8ed9ab0e9" providerId="ADAL" clId="{232389D6-D66D-458E-93BF-C66E7A85952E}" dt="2024-12-20T00:51:10.009" v="1455" actId="478"/>
          <ac:spMkLst>
            <pc:docMk/>
            <pc:sldMk cId="998410569" sldId="267"/>
            <ac:spMk id="6" creationId="{582BE3C8-AEC6-EE91-998D-891E8DA345D7}"/>
          </ac:spMkLst>
        </pc:spChg>
        <pc:spChg chg="add del mod">
          <ac:chgData name="Himiko Negishi-Wood" userId="cb6a9f6f-bf2c-46ce-b62a-e4c8ed9ab0e9" providerId="ADAL" clId="{232389D6-D66D-458E-93BF-C66E7A85952E}" dt="2024-12-19T04:10:04.142" v="293" actId="478"/>
          <ac:spMkLst>
            <pc:docMk/>
            <pc:sldMk cId="998410569" sldId="267"/>
            <ac:spMk id="7" creationId="{71BECD74-08E1-C2F7-6A34-652628D82A58}"/>
          </ac:spMkLst>
        </pc:spChg>
        <pc:spChg chg="add mod">
          <ac:chgData name="Himiko Negishi-Wood" userId="cb6a9f6f-bf2c-46ce-b62a-e4c8ed9ab0e9" providerId="ADAL" clId="{232389D6-D66D-458E-93BF-C66E7A85952E}" dt="2024-12-20T00:55:44.374" v="1506" actId="207"/>
          <ac:spMkLst>
            <pc:docMk/>
            <pc:sldMk cId="998410569" sldId="267"/>
            <ac:spMk id="7" creationId="{AF2767DC-301C-6C5E-2F28-67CF51519B95}"/>
          </ac:spMkLst>
        </pc:spChg>
        <pc:spChg chg="add mod">
          <ac:chgData name="Himiko Negishi-Wood" userId="cb6a9f6f-bf2c-46ce-b62a-e4c8ed9ab0e9" providerId="ADAL" clId="{232389D6-D66D-458E-93BF-C66E7A85952E}" dt="2024-12-19T04:13:02.939" v="375" actId="164"/>
          <ac:spMkLst>
            <pc:docMk/>
            <pc:sldMk cId="998410569" sldId="267"/>
            <ac:spMk id="12" creationId="{133AFF56-4CF0-10C9-9AC0-B2C2842CE12D}"/>
          </ac:spMkLst>
        </pc:spChg>
        <pc:grpChg chg="add mod">
          <ac:chgData name="Himiko Negishi-Wood" userId="cb6a9f6f-bf2c-46ce-b62a-e4c8ed9ab0e9" providerId="ADAL" clId="{232389D6-D66D-458E-93BF-C66E7A85952E}" dt="2024-12-20T00:42:30.668" v="1318" actId="1076"/>
          <ac:grpSpMkLst>
            <pc:docMk/>
            <pc:sldMk cId="998410569" sldId="267"/>
            <ac:grpSpMk id="15" creationId="{6DF25300-3721-1FB9-F106-C3C978D94618}"/>
          </ac:grpSpMkLst>
        </pc:grpChg>
        <pc:picChg chg="add mod modCrop">
          <ac:chgData name="Himiko Negishi-Wood" userId="cb6a9f6f-bf2c-46ce-b62a-e4c8ed9ab0e9" providerId="ADAL" clId="{232389D6-D66D-458E-93BF-C66E7A85952E}" dt="2024-12-19T04:13:02.939" v="375" actId="164"/>
          <ac:picMkLst>
            <pc:docMk/>
            <pc:sldMk cId="998410569" sldId="267"/>
            <ac:picMk id="14" creationId="{6DDB3A99-9EAE-550B-A707-F2049DE67972}"/>
          </ac:picMkLst>
        </pc:picChg>
        <pc:picChg chg="del">
          <ac:chgData name="Himiko Negishi-Wood" userId="cb6a9f6f-bf2c-46ce-b62a-e4c8ed9ab0e9" providerId="ADAL" clId="{232389D6-D66D-458E-93BF-C66E7A85952E}" dt="2024-12-19T04:12:02.094" v="359" actId="478"/>
          <ac:picMkLst>
            <pc:docMk/>
            <pc:sldMk cId="998410569" sldId="267"/>
            <ac:picMk id="1031" creationId="{232F95DE-CA10-239F-BFAD-10B86FE47AFC}"/>
          </ac:picMkLst>
        </pc:picChg>
        <pc:picChg chg="mod">
          <ac:chgData name="Himiko Negishi-Wood" userId="cb6a9f6f-bf2c-46ce-b62a-e4c8ed9ab0e9" providerId="ADAL" clId="{232389D6-D66D-458E-93BF-C66E7A85952E}" dt="2024-12-20T00:52:36.811" v="1484" actId="1076"/>
          <ac:picMkLst>
            <pc:docMk/>
            <pc:sldMk cId="998410569" sldId="267"/>
            <ac:picMk id="1033" creationId="{677A6EA2-2641-1950-24E1-CA3B5F957B40}"/>
          </ac:picMkLst>
        </pc:picChg>
      </pc:sldChg>
      <pc:sldChg chg="addSp delSp modSp mod modNotesTx">
        <pc:chgData name="Himiko Negishi-Wood" userId="cb6a9f6f-bf2c-46ce-b62a-e4c8ed9ab0e9" providerId="ADAL" clId="{232389D6-D66D-458E-93BF-C66E7A85952E}" dt="2024-12-20T02:37:16.317" v="1994" actId="14100"/>
        <pc:sldMkLst>
          <pc:docMk/>
          <pc:sldMk cId="2651494735" sldId="268"/>
        </pc:sldMkLst>
        <pc:spChg chg="mod">
          <ac:chgData name="Himiko Negishi-Wood" userId="cb6a9f6f-bf2c-46ce-b62a-e4c8ed9ab0e9" providerId="ADAL" clId="{232389D6-D66D-458E-93BF-C66E7A85952E}" dt="2024-12-19T02:50:08" v="37" actId="1076"/>
          <ac:spMkLst>
            <pc:docMk/>
            <pc:sldMk cId="2651494735" sldId="268"/>
            <ac:spMk id="2" creationId="{1EF59448-C848-90F9-A8C3-2F7690B6A1E3}"/>
          </ac:spMkLst>
        </pc:spChg>
        <pc:spChg chg="mod">
          <ac:chgData name="Himiko Negishi-Wood" userId="cb6a9f6f-bf2c-46ce-b62a-e4c8ed9ab0e9" providerId="ADAL" clId="{232389D6-D66D-458E-93BF-C66E7A85952E}" dt="2024-12-19T02:50:18.088" v="39" actId="1076"/>
          <ac:spMkLst>
            <pc:docMk/>
            <pc:sldMk cId="2651494735" sldId="268"/>
            <ac:spMk id="3" creationId="{2E518275-56BD-7E18-F1DE-F7EAC3BDC235}"/>
          </ac:spMkLst>
        </pc:spChg>
        <pc:spChg chg="mod">
          <ac:chgData name="Himiko Negishi-Wood" userId="cb6a9f6f-bf2c-46ce-b62a-e4c8ed9ab0e9" providerId="ADAL" clId="{232389D6-D66D-458E-93BF-C66E7A85952E}" dt="2024-12-20T02:35:33.773" v="1975" actId="14100"/>
          <ac:spMkLst>
            <pc:docMk/>
            <pc:sldMk cId="2651494735" sldId="268"/>
            <ac:spMk id="4" creationId="{B3381D3E-1DF8-E8DB-A1CD-80BE41CAD664}"/>
          </ac:spMkLst>
        </pc:spChg>
        <pc:spChg chg="mod">
          <ac:chgData name="Himiko Negishi-Wood" userId="cb6a9f6f-bf2c-46ce-b62a-e4c8ed9ab0e9" providerId="ADAL" clId="{232389D6-D66D-458E-93BF-C66E7A85952E}" dt="2024-12-20T00:57:35.816" v="1522" actId="255"/>
          <ac:spMkLst>
            <pc:docMk/>
            <pc:sldMk cId="2651494735" sldId="268"/>
            <ac:spMk id="5" creationId="{D12A3E7C-6183-5596-094F-CB6F4EEE4AD1}"/>
          </ac:spMkLst>
        </pc:spChg>
        <pc:spChg chg="add mod">
          <ac:chgData name="Himiko Negishi-Wood" userId="cb6a9f6f-bf2c-46ce-b62a-e4c8ed9ab0e9" providerId="ADAL" clId="{232389D6-D66D-458E-93BF-C66E7A85952E}" dt="2024-12-19T02:49:34.921" v="30" actId="1076"/>
          <ac:spMkLst>
            <pc:docMk/>
            <pc:sldMk cId="2651494735" sldId="268"/>
            <ac:spMk id="6" creationId="{F7844B78-D591-63A5-3FBD-A3A5C384C95E}"/>
          </ac:spMkLst>
        </pc:spChg>
        <pc:spChg chg="mod">
          <ac:chgData name="Himiko Negishi-Wood" userId="cb6a9f6f-bf2c-46ce-b62a-e4c8ed9ab0e9" providerId="ADAL" clId="{232389D6-D66D-458E-93BF-C66E7A85952E}" dt="2024-12-20T02:36:50.582" v="1987" actId="14100"/>
          <ac:spMkLst>
            <pc:docMk/>
            <pc:sldMk cId="2651494735" sldId="268"/>
            <ac:spMk id="7" creationId="{437FBC64-8F49-5B6A-2ED9-5E52FBFEA708}"/>
          </ac:spMkLst>
        </pc:spChg>
        <pc:spChg chg="mod">
          <ac:chgData name="Himiko Negishi-Wood" userId="cb6a9f6f-bf2c-46ce-b62a-e4c8ed9ab0e9" providerId="ADAL" clId="{232389D6-D66D-458E-93BF-C66E7A85952E}" dt="2024-12-20T02:37:16.317" v="1994" actId="14100"/>
          <ac:spMkLst>
            <pc:docMk/>
            <pc:sldMk cId="2651494735" sldId="268"/>
            <ac:spMk id="18" creationId="{4177C519-4CFA-CD8E-2075-8D278109DD5C}"/>
          </ac:spMkLst>
        </pc:spChg>
        <pc:graphicFrameChg chg="mod modGraphic">
          <ac:chgData name="Himiko Negishi-Wood" userId="cb6a9f6f-bf2c-46ce-b62a-e4c8ed9ab0e9" providerId="ADAL" clId="{232389D6-D66D-458E-93BF-C66E7A85952E}" dt="2024-12-20T02:36:43.672" v="1985" actId="113"/>
          <ac:graphicFrameMkLst>
            <pc:docMk/>
            <pc:sldMk cId="2651494735" sldId="268"/>
            <ac:graphicFrameMk id="16" creationId="{993C27B5-2B0C-59D6-75BE-BC2D312696E4}"/>
          </ac:graphicFrameMkLst>
        </pc:graphicFrameChg>
        <pc:picChg chg="del">
          <ac:chgData name="Himiko Negishi-Wood" userId="cb6a9f6f-bf2c-46ce-b62a-e4c8ed9ab0e9" providerId="ADAL" clId="{232389D6-D66D-458E-93BF-C66E7A85952E}" dt="2024-12-19T02:47:32.681" v="0" actId="21"/>
          <ac:picMkLst>
            <pc:docMk/>
            <pc:sldMk cId="2651494735" sldId="268"/>
            <ac:picMk id="17" creationId="{FBC915C4-2A86-0E5E-1368-BE644DE062C0}"/>
          </ac:picMkLst>
        </pc:picChg>
      </pc:sldChg>
      <pc:sldChg chg="addSp delSp modSp mod">
        <pc:chgData name="Himiko Negishi-Wood" userId="cb6a9f6f-bf2c-46ce-b62a-e4c8ed9ab0e9" providerId="ADAL" clId="{232389D6-D66D-458E-93BF-C66E7A85952E}" dt="2024-12-20T03:06:59.792" v="2339"/>
        <pc:sldMkLst>
          <pc:docMk/>
          <pc:sldMk cId="2466177802" sldId="269"/>
        </pc:sldMkLst>
        <pc:spChg chg="mod">
          <ac:chgData name="Himiko Negishi-Wood" userId="cb6a9f6f-bf2c-46ce-b62a-e4c8ed9ab0e9" providerId="ADAL" clId="{232389D6-D66D-458E-93BF-C66E7A85952E}" dt="2024-12-19T04:47:03.591" v="485" actId="14100"/>
          <ac:spMkLst>
            <pc:docMk/>
            <pc:sldMk cId="2466177802" sldId="269"/>
            <ac:spMk id="4" creationId="{33801B1B-2258-A733-AADB-2387998C5FF8}"/>
          </ac:spMkLst>
        </pc:spChg>
        <pc:spChg chg="mod">
          <ac:chgData name="Himiko Negishi-Wood" userId="cb6a9f6f-bf2c-46ce-b62a-e4c8ed9ab0e9" providerId="ADAL" clId="{232389D6-D66D-458E-93BF-C66E7A85952E}" dt="2024-12-19T04:46:21.415" v="483" actId="20577"/>
          <ac:spMkLst>
            <pc:docMk/>
            <pc:sldMk cId="2466177802" sldId="269"/>
            <ac:spMk id="5" creationId="{845270C4-2772-DD96-AD7F-9E481A3AEFE9}"/>
          </ac:spMkLst>
        </pc:spChg>
        <pc:spChg chg="mod topLvl">
          <ac:chgData name="Himiko Negishi-Wood" userId="cb6a9f6f-bf2c-46ce-b62a-e4c8ed9ab0e9" providerId="ADAL" clId="{232389D6-D66D-458E-93BF-C66E7A85952E}" dt="2024-12-20T01:04:16.210" v="1582" actId="164"/>
          <ac:spMkLst>
            <pc:docMk/>
            <pc:sldMk cId="2466177802" sldId="269"/>
            <ac:spMk id="8" creationId="{452CE181-C5C7-C042-1BE3-581C24A3DF3B}"/>
          </ac:spMkLst>
        </pc:spChg>
        <pc:spChg chg="del mod">
          <ac:chgData name="Himiko Negishi-Wood" userId="cb6a9f6f-bf2c-46ce-b62a-e4c8ed9ab0e9" providerId="ADAL" clId="{232389D6-D66D-458E-93BF-C66E7A85952E}" dt="2024-12-20T03:05:37.572" v="2327" actId="478"/>
          <ac:spMkLst>
            <pc:docMk/>
            <pc:sldMk cId="2466177802" sldId="269"/>
            <ac:spMk id="9" creationId="{73E93EF8-5E72-9A8C-852D-4AD6D678C103}"/>
          </ac:spMkLst>
        </pc:spChg>
        <pc:spChg chg="add mod">
          <ac:chgData name="Himiko Negishi-Wood" userId="cb6a9f6f-bf2c-46ce-b62a-e4c8ed9ab0e9" providerId="ADAL" clId="{232389D6-D66D-458E-93BF-C66E7A85952E}" dt="2024-12-20T03:05:57.797" v="2330" actId="164"/>
          <ac:spMkLst>
            <pc:docMk/>
            <pc:sldMk cId="2466177802" sldId="269"/>
            <ac:spMk id="14" creationId="{9A77048C-A51B-47FB-2755-B92B6A0DF739}"/>
          </ac:spMkLst>
        </pc:spChg>
        <pc:spChg chg="add mod">
          <ac:chgData name="Himiko Negishi-Wood" userId="cb6a9f6f-bf2c-46ce-b62a-e4c8ed9ab0e9" providerId="ADAL" clId="{232389D6-D66D-458E-93BF-C66E7A85952E}" dt="2024-12-20T03:05:57.797" v="2330" actId="164"/>
          <ac:spMkLst>
            <pc:docMk/>
            <pc:sldMk cId="2466177802" sldId="269"/>
            <ac:spMk id="15" creationId="{86B9C302-CB58-8C2B-DD56-A92EB652F2A0}"/>
          </ac:spMkLst>
        </pc:spChg>
        <pc:spChg chg="mod">
          <ac:chgData name="Himiko Negishi-Wood" userId="cb6a9f6f-bf2c-46ce-b62a-e4c8ed9ab0e9" providerId="ADAL" clId="{232389D6-D66D-458E-93BF-C66E7A85952E}" dt="2024-12-20T03:06:59.792" v="2339"/>
          <ac:spMkLst>
            <pc:docMk/>
            <pc:sldMk cId="2466177802" sldId="269"/>
            <ac:spMk id="18" creationId="{D08B85E2-B63C-D850-28B2-ACC5489F62AF}"/>
          </ac:spMkLst>
        </pc:spChg>
        <pc:spChg chg="mod">
          <ac:chgData name="Himiko Negishi-Wood" userId="cb6a9f6f-bf2c-46ce-b62a-e4c8ed9ab0e9" providerId="ADAL" clId="{232389D6-D66D-458E-93BF-C66E7A85952E}" dt="2024-12-20T03:06:59.792" v="2339"/>
          <ac:spMkLst>
            <pc:docMk/>
            <pc:sldMk cId="2466177802" sldId="269"/>
            <ac:spMk id="19" creationId="{5B1B480F-1C68-1D3F-A1E0-E24239393705}"/>
          </ac:spMkLst>
        </pc:spChg>
        <pc:grpChg chg="del">
          <ac:chgData name="Himiko Negishi-Wood" userId="cb6a9f6f-bf2c-46ce-b62a-e4c8ed9ab0e9" providerId="ADAL" clId="{232389D6-D66D-458E-93BF-C66E7A85952E}" dt="2024-12-20T01:04:11.388" v="1581" actId="165"/>
          <ac:grpSpMkLst>
            <pc:docMk/>
            <pc:sldMk cId="2466177802" sldId="269"/>
            <ac:grpSpMk id="6" creationId="{BC7D34E1-C9A1-3C7B-32D0-EFA50151339B}"/>
          </ac:grpSpMkLst>
        </pc:grpChg>
        <pc:grpChg chg="add mod">
          <ac:chgData name="Himiko Negishi-Wood" userId="cb6a9f6f-bf2c-46ce-b62a-e4c8ed9ab0e9" providerId="ADAL" clId="{232389D6-D66D-458E-93BF-C66E7A85952E}" dt="2024-12-20T01:04:16.210" v="1582" actId="164"/>
          <ac:grpSpMkLst>
            <pc:docMk/>
            <pc:sldMk cId="2466177802" sldId="269"/>
            <ac:grpSpMk id="13" creationId="{8E7719F6-02FF-DEF0-0729-0625307FCB0F}"/>
          </ac:grpSpMkLst>
        </pc:grpChg>
        <pc:grpChg chg="add del mod">
          <ac:chgData name="Himiko Negishi-Wood" userId="cb6a9f6f-bf2c-46ce-b62a-e4c8ed9ab0e9" providerId="ADAL" clId="{232389D6-D66D-458E-93BF-C66E7A85952E}" dt="2024-12-20T03:06:57.953" v="2338" actId="478"/>
          <ac:grpSpMkLst>
            <pc:docMk/>
            <pc:sldMk cId="2466177802" sldId="269"/>
            <ac:grpSpMk id="16" creationId="{38E6AD1D-5306-DDA4-6B2E-F79BBC5298B3}"/>
          </ac:grpSpMkLst>
        </pc:grpChg>
        <pc:grpChg chg="add mod">
          <ac:chgData name="Himiko Negishi-Wood" userId="cb6a9f6f-bf2c-46ce-b62a-e4c8ed9ab0e9" providerId="ADAL" clId="{232389D6-D66D-458E-93BF-C66E7A85952E}" dt="2024-12-20T03:06:59.792" v="2339"/>
          <ac:grpSpMkLst>
            <pc:docMk/>
            <pc:sldMk cId="2466177802" sldId="269"/>
            <ac:grpSpMk id="17" creationId="{7164622C-1C11-5825-CDDA-31590346D205}"/>
          </ac:grpSpMkLst>
        </pc:grpChg>
        <pc:picChg chg="mod topLvl">
          <ac:chgData name="Himiko Negishi-Wood" userId="cb6a9f6f-bf2c-46ce-b62a-e4c8ed9ab0e9" providerId="ADAL" clId="{232389D6-D66D-458E-93BF-C66E7A85952E}" dt="2024-12-20T01:04:16.210" v="1582" actId="164"/>
          <ac:picMkLst>
            <pc:docMk/>
            <pc:sldMk cId="2466177802" sldId="269"/>
            <ac:picMk id="7" creationId="{515C8FBB-CC82-D1B9-F885-C4145048F637}"/>
          </ac:picMkLst>
        </pc:picChg>
      </pc:sldChg>
      <pc:sldChg chg="addSp delSp modSp mod">
        <pc:chgData name="Himiko Negishi-Wood" userId="cb6a9f6f-bf2c-46ce-b62a-e4c8ed9ab0e9" providerId="ADAL" clId="{232389D6-D66D-458E-93BF-C66E7A85952E}" dt="2024-12-20T01:05:11.587" v="1587" actId="1076"/>
        <pc:sldMkLst>
          <pc:docMk/>
          <pc:sldMk cId="1107849805" sldId="271"/>
        </pc:sldMkLst>
        <pc:spChg chg="mod">
          <ac:chgData name="Himiko Negishi-Wood" userId="cb6a9f6f-bf2c-46ce-b62a-e4c8ed9ab0e9" providerId="ADAL" clId="{232389D6-D66D-458E-93BF-C66E7A85952E}" dt="2024-12-19T04:50:27.550" v="508" actId="14100"/>
          <ac:spMkLst>
            <pc:docMk/>
            <pc:sldMk cId="1107849805" sldId="271"/>
            <ac:spMk id="7" creationId="{461DC26D-615C-72F9-4021-694A4CC76B88}"/>
          </ac:spMkLst>
        </pc:spChg>
        <pc:spChg chg="mod">
          <ac:chgData name="Himiko Negishi-Wood" userId="cb6a9f6f-bf2c-46ce-b62a-e4c8ed9ab0e9" providerId="ADAL" clId="{232389D6-D66D-458E-93BF-C66E7A85952E}" dt="2024-12-20T01:05:11.587" v="1587" actId="1076"/>
          <ac:spMkLst>
            <pc:docMk/>
            <pc:sldMk cId="1107849805" sldId="271"/>
            <ac:spMk id="10" creationId="{E128B238-1D11-DA21-9DC8-903D20643C09}"/>
          </ac:spMkLst>
        </pc:spChg>
        <pc:grpChg chg="add mod">
          <ac:chgData name="Himiko Negishi-Wood" userId="cb6a9f6f-bf2c-46ce-b62a-e4c8ed9ab0e9" providerId="ADAL" clId="{232389D6-D66D-458E-93BF-C66E7A85952E}" dt="2024-12-20T01:05:06.773" v="1586" actId="14100"/>
          <ac:grpSpMkLst>
            <pc:docMk/>
            <pc:sldMk cId="1107849805" sldId="271"/>
            <ac:grpSpMk id="4" creationId="{1F80F5B9-6185-4AA5-46B0-4AFF9464C403}"/>
          </ac:grpSpMkLst>
        </pc:grpChg>
        <pc:picChg chg="add del mod">
          <ac:chgData name="Himiko Negishi-Wood" userId="cb6a9f6f-bf2c-46ce-b62a-e4c8ed9ab0e9" providerId="ADAL" clId="{232389D6-D66D-458E-93BF-C66E7A85952E}" dt="2024-12-20T01:04:34.972" v="1584" actId="478"/>
          <ac:picMkLst>
            <pc:docMk/>
            <pc:sldMk cId="1107849805" sldId="271"/>
            <ac:picMk id="2" creationId="{654358F8-EBFC-74FC-32EB-EFEB107A4DA1}"/>
          </ac:picMkLst>
        </pc:picChg>
        <pc:picChg chg="mod">
          <ac:chgData name="Himiko Negishi-Wood" userId="cb6a9f6f-bf2c-46ce-b62a-e4c8ed9ab0e9" providerId="ADAL" clId="{232389D6-D66D-458E-93BF-C66E7A85952E}" dt="2024-12-20T01:05:01.742" v="1585"/>
          <ac:picMkLst>
            <pc:docMk/>
            <pc:sldMk cId="1107849805" sldId="271"/>
            <ac:picMk id="5" creationId="{524BD7C8-C1D5-399F-0FAE-4D114D958014}"/>
          </ac:picMkLst>
        </pc:picChg>
      </pc:sldChg>
      <pc:sldChg chg="modSp mod">
        <pc:chgData name="Himiko Negishi-Wood" userId="cb6a9f6f-bf2c-46ce-b62a-e4c8ed9ab0e9" providerId="ADAL" clId="{232389D6-D66D-458E-93BF-C66E7A85952E}" dt="2024-12-20T02:59:25.132" v="2260" actId="1076"/>
        <pc:sldMkLst>
          <pc:docMk/>
          <pc:sldMk cId="1476624271" sldId="272"/>
        </pc:sldMkLst>
        <pc:spChg chg="mod">
          <ac:chgData name="Himiko Negishi-Wood" userId="cb6a9f6f-bf2c-46ce-b62a-e4c8ed9ab0e9" providerId="ADAL" clId="{232389D6-D66D-458E-93BF-C66E7A85952E}" dt="2024-12-20T02:59:25.132" v="2260" actId="1076"/>
          <ac:spMkLst>
            <pc:docMk/>
            <pc:sldMk cId="1476624271" sldId="272"/>
            <ac:spMk id="2" creationId="{8B9C7E6B-9FAD-A489-8683-8826B644C6B8}"/>
          </ac:spMkLst>
        </pc:spChg>
      </pc:sldChg>
      <pc:sldChg chg="addSp modSp mod">
        <pc:chgData name="Himiko Negishi-Wood" userId="cb6a9f6f-bf2c-46ce-b62a-e4c8ed9ab0e9" providerId="ADAL" clId="{232389D6-D66D-458E-93BF-C66E7A85952E}" dt="2024-12-20T01:05:21.012" v="1589" actId="14100"/>
        <pc:sldMkLst>
          <pc:docMk/>
          <pc:sldMk cId="313211922" sldId="273"/>
        </pc:sldMkLst>
        <pc:spChg chg="mod">
          <ac:chgData name="Himiko Negishi-Wood" userId="cb6a9f6f-bf2c-46ce-b62a-e4c8ed9ab0e9" providerId="ADAL" clId="{232389D6-D66D-458E-93BF-C66E7A85952E}" dt="2024-12-19T04:52:22.848" v="539" actId="20577"/>
          <ac:spMkLst>
            <pc:docMk/>
            <pc:sldMk cId="313211922" sldId="273"/>
            <ac:spMk id="3" creationId="{A08D4EBC-3DF8-792D-035B-3A038FDDCF34}"/>
          </ac:spMkLst>
        </pc:spChg>
        <pc:spChg chg="mod">
          <ac:chgData name="Himiko Negishi-Wood" userId="cb6a9f6f-bf2c-46ce-b62a-e4c8ed9ab0e9" providerId="ADAL" clId="{232389D6-D66D-458E-93BF-C66E7A85952E}" dt="2024-12-20T01:05:18.693" v="1588"/>
          <ac:spMkLst>
            <pc:docMk/>
            <pc:sldMk cId="313211922" sldId="273"/>
            <ac:spMk id="9" creationId="{F120F7B1-E1E1-C9E8-0FE9-8F673271A9BB}"/>
          </ac:spMkLst>
        </pc:spChg>
        <pc:grpChg chg="add mod">
          <ac:chgData name="Himiko Negishi-Wood" userId="cb6a9f6f-bf2c-46ce-b62a-e4c8ed9ab0e9" providerId="ADAL" clId="{232389D6-D66D-458E-93BF-C66E7A85952E}" dt="2024-12-20T01:05:21.012" v="1589" actId="14100"/>
          <ac:grpSpMkLst>
            <pc:docMk/>
            <pc:sldMk cId="313211922" sldId="273"/>
            <ac:grpSpMk id="7" creationId="{7219CD1F-E49E-6AC5-7CF6-B79E3EDB3FDF}"/>
          </ac:grpSpMkLst>
        </pc:grpChg>
        <pc:picChg chg="mod">
          <ac:chgData name="Himiko Negishi-Wood" userId="cb6a9f6f-bf2c-46ce-b62a-e4c8ed9ab0e9" providerId="ADAL" clId="{232389D6-D66D-458E-93BF-C66E7A85952E}" dt="2024-12-20T01:05:18.693" v="1588"/>
          <ac:picMkLst>
            <pc:docMk/>
            <pc:sldMk cId="313211922" sldId="273"/>
            <ac:picMk id="8" creationId="{9D16A970-9E60-F30E-63A3-10DF06790A96}"/>
          </ac:picMkLst>
        </pc:picChg>
      </pc:sldChg>
      <pc:sldChg chg="addSp delSp modSp mod modNotesTx">
        <pc:chgData name="Himiko Negishi-Wood" userId="cb6a9f6f-bf2c-46ce-b62a-e4c8ed9ab0e9" providerId="ADAL" clId="{232389D6-D66D-458E-93BF-C66E7A85952E}" dt="2024-12-20T00:39:22.416" v="1223" actId="164"/>
        <pc:sldMkLst>
          <pc:docMk/>
          <pc:sldMk cId="1935587113" sldId="275"/>
        </pc:sldMkLst>
        <pc:spChg chg="del mod">
          <ac:chgData name="Himiko Negishi-Wood" userId="cb6a9f6f-bf2c-46ce-b62a-e4c8ed9ab0e9" providerId="ADAL" clId="{232389D6-D66D-458E-93BF-C66E7A85952E}" dt="2024-12-19T23:32:32.427" v="1068" actId="478"/>
          <ac:spMkLst>
            <pc:docMk/>
            <pc:sldMk cId="1935587113" sldId="275"/>
            <ac:spMk id="2" creationId="{AE383546-2794-20E3-9374-588840035720}"/>
          </ac:spMkLst>
        </pc:spChg>
        <pc:spChg chg="mod">
          <ac:chgData name="Himiko Negishi-Wood" userId="cb6a9f6f-bf2c-46ce-b62a-e4c8ed9ab0e9" providerId="ADAL" clId="{232389D6-D66D-458E-93BF-C66E7A85952E}" dt="2024-12-19T05:23:59.439" v="925" actId="1076"/>
          <ac:spMkLst>
            <pc:docMk/>
            <pc:sldMk cId="1935587113" sldId="275"/>
            <ac:spMk id="3" creationId="{A531C32E-5E91-2529-EE58-E1D05E04ADBB}"/>
          </ac:spMkLst>
        </pc:spChg>
        <pc:spChg chg="mod">
          <ac:chgData name="Himiko Negishi-Wood" userId="cb6a9f6f-bf2c-46ce-b62a-e4c8ed9ab0e9" providerId="ADAL" clId="{232389D6-D66D-458E-93BF-C66E7A85952E}" dt="2024-12-19T23:33:14.894" v="1073" actId="2711"/>
          <ac:spMkLst>
            <pc:docMk/>
            <pc:sldMk cId="1935587113" sldId="275"/>
            <ac:spMk id="4" creationId="{9CBB07FC-464D-2675-C110-70DF4492581C}"/>
          </ac:spMkLst>
        </pc:spChg>
        <pc:spChg chg="mod">
          <ac:chgData name="Himiko Negishi-Wood" userId="cb6a9f6f-bf2c-46ce-b62a-e4c8ed9ab0e9" providerId="ADAL" clId="{232389D6-D66D-458E-93BF-C66E7A85952E}" dt="2024-12-20T00:17:53.325" v="1182" actId="1076"/>
          <ac:spMkLst>
            <pc:docMk/>
            <pc:sldMk cId="1935587113" sldId="275"/>
            <ac:spMk id="6" creationId="{E2F3B257-51A8-8DF8-BB30-EFE51B262789}"/>
          </ac:spMkLst>
        </pc:spChg>
        <pc:spChg chg="mod">
          <ac:chgData name="Himiko Negishi-Wood" userId="cb6a9f6f-bf2c-46ce-b62a-e4c8ed9ab0e9" providerId="ADAL" clId="{232389D6-D66D-458E-93BF-C66E7A85952E}" dt="2024-12-20T00:10:26.262" v="1174" actId="1076"/>
          <ac:spMkLst>
            <pc:docMk/>
            <pc:sldMk cId="1935587113" sldId="275"/>
            <ac:spMk id="7" creationId="{FDC64B01-AA2A-29B2-1848-80032A618E4D}"/>
          </ac:spMkLst>
        </pc:spChg>
        <pc:spChg chg="del">
          <ac:chgData name="Himiko Negishi-Wood" userId="cb6a9f6f-bf2c-46ce-b62a-e4c8ed9ab0e9" providerId="ADAL" clId="{232389D6-D66D-458E-93BF-C66E7A85952E}" dt="2024-12-19T23:33:20.112" v="1074" actId="478"/>
          <ac:spMkLst>
            <pc:docMk/>
            <pc:sldMk cId="1935587113" sldId="275"/>
            <ac:spMk id="8" creationId="{32032002-D093-287A-029B-E4E6D7D4C8BA}"/>
          </ac:spMkLst>
        </pc:spChg>
        <pc:spChg chg="add mod">
          <ac:chgData name="Himiko Negishi-Wood" userId="cb6a9f6f-bf2c-46ce-b62a-e4c8ed9ab0e9" providerId="ADAL" clId="{232389D6-D66D-458E-93BF-C66E7A85952E}" dt="2024-12-20T00:15:30.182" v="1181" actId="1076"/>
          <ac:spMkLst>
            <pc:docMk/>
            <pc:sldMk cId="1935587113" sldId="275"/>
            <ac:spMk id="9" creationId="{6C5E81C0-1470-3246-0D02-AF3D54E63D57}"/>
          </ac:spMkLst>
        </pc:spChg>
        <pc:spChg chg="add del mod">
          <ac:chgData name="Himiko Negishi-Wood" userId="cb6a9f6f-bf2c-46ce-b62a-e4c8ed9ab0e9" providerId="ADAL" clId="{232389D6-D66D-458E-93BF-C66E7A85952E}" dt="2024-12-19T05:22:55.087" v="922" actId="478"/>
          <ac:spMkLst>
            <pc:docMk/>
            <pc:sldMk cId="1935587113" sldId="275"/>
            <ac:spMk id="11" creationId="{445BB327-6D6A-A492-05F6-99FFE7602A49}"/>
          </ac:spMkLst>
        </pc:spChg>
        <pc:spChg chg="mod">
          <ac:chgData name="Himiko Negishi-Wood" userId="cb6a9f6f-bf2c-46ce-b62a-e4c8ed9ab0e9" providerId="ADAL" clId="{232389D6-D66D-458E-93BF-C66E7A85952E}" dt="2024-12-19T23:32:41.452" v="1069"/>
          <ac:spMkLst>
            <pc:docMk/>
            <pc:sldMk cId="1935587113" sldId="275"/>
            <ac:spMk id="11" creationId="{E6F9C640-F721-75A9-997F-828C6217E2A1}"/>
          </ac:spMkLst>
        </pc:spChg>
        <pc:spChg chg="mod">
          <ac:chgData name="Himiko Negishi-Wood" userId="cb6a9f6f-bf2c-46ce-b62a-e4c8ed9ab0e9" providerId="ADAL" clId="{232389D6-D66D-458E-93BF-C66E7A85952E}" dt="2024-12-19T23:32:41.452" v="1069"/>
          <ac:spMkLst>
            <pc:docMk/>
            <pc:sldMk cId="1935587113" sldId="275"/>
            <ac:spMk id="12" creationId="{27754D3A-3B9A-54CB-B11F-D627ED78E7E5}"/>
          </ac:spMkLst>
        </pc:spChg>
        <pc:spChg chg="mod">
          <ac:chgData name="Himiko Negishi-Wood" userId="cb6a9f6f-bf2c-46ce-b62a-e4c8ed9ab0e9" providerId="ADAL" clId="{232389D6-D66D-458E-93BF-C66E7A85952E}" dt="2024-12-19T23:32:41.452" v="1069"/>
          <ac:spMkLst>
            <pc:docMk/>
            <pc:sldMk cId="1935587113" sldId="275"/>
            <ac:spMk id="13" creationId="{892EFC84-57DE-867A-7C9D-7717E254C4FF}"/>
          </ac:spMkLst>
        </pc:spChg>
        <pc:spChg chg="add mod">
          <ac:chgData name="Himiko Negishi-Wood" userId="cb6a9f6f-bf2c-46ce-b62a-e4c8ed9ab0e9" providerId="ADAL" clId="{232389D6-D66D-458E-93BF-C66E7A85952E}" dt="2024-12-20T00:15:13.846" v="1177" actId="1076"/>
          <ac:spMkLst>
            <pc:docMk/>
            <pc:sldMk cId="1935587113" sldId="275"/>
            <ac:spMk id="19" creationId="{46197969-6D94-447D-87BF-71CA80F01147}"/>
          </ac:spMkLst>
        </pc:spChg>
        <pc:spChg chg="add mod">
          <ac:chgData name="Himiko Negishi-Wood" userId="cb6a9f6f-bf2c-46ce-b62a-e4c8ed9ab0e9" providerId="ADAL" clId="{232389D6-D66D-458E-93BF-C66E7A85952E}" dt="2024-12-20T00:39:22.416" v="1223" actId="164"/>
          <ac:spMkLst>
            <pc:docMk/>
            <pc:sldMk cId="1935587113" sldId="275"/>
            <ac:spMk id="22" creationId="{A55D9F88-C1CC-DDC4-2175-DFA4A352C72A}"/>
          </ac:spMkLst>
        </pc:spChg>
        <pc:grpChg chg="mod">
          <ac:chgData name="Himiko Negishi-Wood" userId="cb6a9f6f-bf2c-46ce-b62a-e4c8ed9ab0e9" providerId="ADAL" clId="{232389D6-D66D-458E-93BF-C66E7A85952E}" dt="2024-12-19T23:32:54.866" v="1071" actId="208"/>
          <ac:grpSpMkLst>
            <pc:docMk/>
            <pc:sldMk cId="1935587113" sldId="275"/>
            <ac:grpSpMk id="5" creationId="{E14FE593-DFAC-B507-09F9-0E8C5838A301}"/>
          </ac:grpSpMkLst>
        </pc:grpChg>
        <pc:grpChg chg="add mod">
          <ac:chgData name="Himiko Negishi-Wood" userId="cb6a9f6f-bf2c-46ce-b62a-e4c8ed9ab0e9" providerId="ADAL" clId="{232389D6-D66D-458E-93BF-C66E7A85952E}" dt="2024-12-19T23:32:45.033" v="1070" actId="1076"/>
          <ac:grpSpMkLst>
            <pc:docMk/>
            <pc:sldMk cId="1935587113" sldId="275"/>
            <ac:grpSpMk id="10" creationId="{9C6D58BE-CB6E-8136-611B-C0493DCD2FE1}"/>
          </ac:grpSpMkLst>
        </pc:grpChg>
        <pc:grpChg chg="add mod">
          <ac:chgData name="Himiko Negishi-Wood" userId="cb6a9f6f-bf2c-46ce-b62a-e4c8ed9ab0e9" providerId="ADAL" clId="{232389D6-D66D-458E-93BF-C66E7A85952E}" dt="2024-12-20T00:39:22.416" v="1223" actId="164"/>
          <ac:grpSpMkLst>
            <pc:docMk/>
            <pc:sldMk cId="1935587113" sldId="275"/>
            <ac:grpSpMk id="23" creationId="{54E520B7-17FF-95C9-7D6C-6861902EF4B7}"/>
          </ac:grpSpMkLst>
        </pc:grpChg>
        <pc:picChg chg="add del">
          <ac:chgData name="Himiko Negishi-Wood" userId="cb6a9f6f-bf2c-46ce-b62a-e4c8ed9ab0e9" providerId="ADAL" clId="{232389D6-D66D-458E-93BF-C66E7A85952E}" dt="2024-12-19T05:28:23.737" v="993" actId="22"/>
          <ac:picMkLst>
            <pc:docMk/>
            <pc:sldMk cId="1935587113" sldId="275"/>
            <ac:picMk id="13" creationId="{DBC0931E-4369-A31D-3CDF-06266753A7D2}"/>
          </ac:picMkLst>
        </pc:picChg>
        <pc:picChg chg="add del mod">
          <ac:chgData name="Himiko Negishi-Wood" userId="cb6a9f6f-bf2c-46ce-b62a-e4c8ed9ab0e9" providerId="ADAL" clId="{232389D6-D66D-458E-93BF-C66E7A85952E}" dt="2024-12-20T00:17:56.287" v="1183" actId="478"/>
          <ac:picMkLst>
            <pc:docMk/>
            <pc:sldMk cId="1935587113" sldId="275"/>
            <ac:picMk id="15" creationId="{615B8627-0D89-B3B5-1A51-A0FFBC224BF9}"/>
          </ac:picMkLst>
        </pc:picChg>
        <pc:picChg chg="add del mod">
          <ac:chgData name="Himiko Negishi-Wood" userId="cb6a9f6f-bf2c-46ce-b62a-e4c8ed9ab0e9" providerId="ADAL" clId="{232389D6-D66D-458E-93BF-C66E7A85952E}" dt="2024-12-19T23:34:50.890" v="1088" actId="478"/>
          <ac:picMkLst>
            <pc:docMk/>
            <pc:sldMk cId="1935587113" sldId="275"/>
            <ac:picMk id="17" creationId="{320B8A17-CD82-87E6-F3E0-FE178D2A1401}"/>
          </ac:picMkLst>
        </pc:picChg>
        <pc:picChg chg="add mod">
          <ac:chgData name="Himiko Negishi-Wood" userId="cb6a9f6f-bf2c-46ce-b62a-e4c8ed9ab0e9" providerId="ADAL" clId="{232389D6-D66D-458E-93BF-C66E7A85952E}" dt="2024-12-20T00:39:22.416" v="1223" actId="164"/>
          <ac:picMkLst>
            <pc:docMk/>
            <pc:sldMk cId="1935587113" sldId="275"/>
            <ac:picMk id="21" creationId="{93BF3769-EE95-5FDE-7C1D-631CCA93A447}"/>
          </ac:picMkLst>
        </pc:picChg>
        <pc:picChg chg="del mod">
          <ac:chgData name="Himiko Negishi-Wood" userId="cb6a9f6f-bf2c-46ce-b62a-e4c8ed9ab0e9" providerId="ADAL" clId="{232389D6-D66D-458E-93BF-C66E7A85952E}" dt="2024-12-19T23:34:14.145" v="1076" actId="478"/>
          <ac:picMkLst>
            <pc:docMk/>
            <pc:sldMk cId="1935587113" sldId="275"/>
            <ac:picMk id="19458" creationId="{CAC64E5F-C0D9-27DC-6064-3129FE991DCD}"/>
          </ac:picMkLst>
        </pc:picChg>
        <pc:picChg chg="mod">
          <ac:chgData name="Himiko Negishi-Wood" userId="cb6a9f6f-bf2c-46ce-b62a-e4c8ed9ab0e9" providerId="ADAL" clId="{232389D6-D66D-458E-93BF-C66E7A85952E}" dt="2024-12-19T05:23:59.439" v="925" actId="1076"/>
          <ac:picMkLst>
            <pc:docMk/>
            <pc:sldMk cId="1935587113" sldId="275"/>
            <ac:picMk id="19460" creationId="{58CB8605-8EF8-1834-8E54-E7A8CF16E021}"/>
          </ac:picMkLst>
        </pc:picChg>
      </pc:sldChg>
      <pc:sldChg chg="addSp modSp mod modNotesTx">
        <pc:chgData name="Himiko Negishi-Wood" userId="cb6a9f6f-bf2c-46ce-b62a-e4c8ed9ab0e9" providerId="ADAL" clId="{232389D6-D66D-458E-93BF-C66E7A85952E}" dt="2024-12-20T03:02:07.969" v="2302" actId="1076"/>
        <pc:sldMkLst>
          <pc:docMk/>
          <pc:sldMk cId="3418037217" sldId="276"/>
        </pc:sldMkLst>
        <pc:spChg chg="mod">
          <ac:chgData name="Himiko Negishi-Wood" userId="cb6a9f6f-bf2c-46ce-b62a-e4c8ed9ab0e9" providerId="ADAL" clId="{232389D6-D66D-458E-93BF-C66E7A85952E}" dt="2024-12-20T03:01:55.099" v="2300" actId="122"/>
          <ac:spMkLst>
            <pc:docMk/>
            <pc:sldMk cId="3418037217" sldId="276"/>
            <ac:spMk id="3" creationId="{66E81CB2-1860-F700-DB72-4A2F395E5677}"/>
          </ac:spMkLst>
        </pc:spChg>
        <pc:spChg chg="mod">
          <ac:chgData name="Himiko Negishi-Wood" userId="cb6a9f6f-bf2c-46ce-b62a-e4c8ed9ab0e9" providerId="ADAL" clId="{232389D6-D66D-458E-93BF-C66E7A85952E}" dt="2024-12-20T03:01:58.261" v="2301" actId="1076"/>
          <ac:spMkLst>
            <pc:docMk/>
            <pc:sldMk cId="3418037217" sldId="276"/>
            <ac:spMk id="4" creationId="{9927A07C-AA7D-DAE1-2DE5-D80BF7722CE6}"/>
          </ac:spMkLst>
        </pc:spChg>
        <pc:spChg chg="add mod">
          <ac:chgData name="Himiko Negishi-Wood" userId="cb6a9f6f-bf2c-46ce-b62a-e4c8ed9ab0e9" providerId="ADAL" clId="{232389D6-D66D-458E-93BF-C66E7A85952E}" dt="2024-12-20T03:02:07.969" v="2302" actId="1076"/>
          <ac:spMkLst>
            <pc:docMk/>
            <pc:sldMk cId="3418037217" sldId="276"/>
            <ac:spMk id="5" creationId="{04EEF25C-EE71-651E-BC3C-FE9DF79623B1}"/>
          </ac:spMkLst>
        </pc:spChg>
        <pc:spChg chg="mod">
          <ac:chgData name="Himiko Negishi-Wood" userId="cb6a9f6f-bf2c-46ce-b62a-e4c8ed9ab0e9" providerId="ADAL" clId="{232389D6-D66D-458E-93BF-C66E7A85952E}" dt="2024-12-19T04:56:09.144" v="598" actId="20577"/>
          <ac:spMkLst>
            <pc:docMk/>
            <pc:sldMk cId="3418037217" sldId="276"/>
            <ac:spMk id="6" creationId="{DAC138C9-D7CB-1BD4-4BE7-D1C53B2D5ECF}"/>
          </ac:spMkLst>
        </pc:spChg>
        <pc:spChg chg="mod">
          <ac:chgData name="Himiko Negishi-Wood" userId="cb6a9f6f-bf2c-46ce-b62a-e4c8ed9ab0e9" providerId="ADAL" clId="{232389D6-D66D-458E-93BF-C66E7A85952E}" dt="2024-12-19T04:59:58.991" v="794" actId="1076"/>
          <ac:spMkLst>
            <pc:docMk/>
            <pc:sldMk cId="3418037217" sldId="276"/>
            <ac:spMk id="12" creationId="{8EFF7576-3B41-0392-165D-E9C582146EE5}"/>
          </ac:spMkLst>
        </pc:spChg>
        <pc:spChg chg="mod">
          <ac:chgData name="Himiko Negishi-Wood" userId="cb6a9f6f-bf2c-46ce-b62a-e4c8ed9ab0e9" providerId="ADAL" clId="{232389D6-D66D-458E-93BF-C66E7A85952E}" dt="2024-12-19T04:57:40.890" v="606" actId="20577"/>
          <ac:spMkLst>
            <pc:docMk/>
            <pc:sldMk cId="3418037217" sldId="276"/>
            <ac:spMk id="17" creationId="{EA7A9E1C-8CBF-CAC4-D6F0-B05D1D258724}"/>
          </ac:spMkLst>
        </pc:spChg>
      </pc:sldChg>
      <pc:sldChg chg="modSp mod">
        <pc:chgData name="Himiko Negishi-Wood" userId="cb6a9f6f-bf2c-46ce-b62a-e4c8ed9ab0e9" providerId="ADAL" clId="{232389D6-D66D-458E-93BF-C66E7A85952E}" dt="2024-12-20T03:01:42.901" v="2297" actId="1076"/>
        <pc:sldMkLst>
          <pc:docMk/>
          <pc:sldMk cId="2383830204" sldId="277"/>
        </pc:sldMkLst>
        <pc:spChg chg="mod">
          <ac:chgData name="Himiko Negishi-Wood" userId="cb6a9f6f-bf2c-46ce-b62a-e4c8ed9ab0e9" providerId="ADAL" clId="{232389D6-D66D-458E-93BF-C66E7A85952E}" dt="2024-12-20T03:01:42.901" v="2297" actId="1076"/>
          <ac:spMkLst>
            <pc:docMk/>
            <pc:sldMk cId="2383830204" sldId="277"/>
            <ac:spMk id="2" creationId="{6861DDAC-2282-8884-046D-5E8FAAB55AAB}"/>
          </ac:spMkLst>
        </pc:spChg>
        <pc:spChg chg="mod">
          <ac:chgData name="Himiko Negishi-Wood" userId="cb6a9f6f-bf2c-46ce-b62a-e4c8ed9ab0e9" providerId="ADAL" clId="{232389D6-D66D-458E-93BF-C66E7A85952E}" dt="2024-12-19T04:54:44.705" v="595" actId="20577"/>
          <ac:spMkLst>
            <pc:docMk/>
            <pc:sldMk cId="2383830204" sldId="277"/>
            <ac:spMk id="4" creationId="{955E66D8-1E89-7B5C-502D-B08890A69C09}"/>
          </ac:spMkLst>
        </pc:spChg>
        <pc:spChg chg="mod">
          <ac:chgData name="Himiko Negishi-Wood" userId="cb6a9f6f-bf2c-46ce-b62a-e4c8ed9ab0e9" providerId="ADAL" clId="{232389D6-D66D-458E-93BF-C66E7A85952E}" dt="2024-12-20T03:01:40.644" v="2296" actId="1076"/>
          <ac:spMkLst>
            <pc:docMk/>
            <pc:sldMk cId="2383830204" sldId="277"/>
            <ac:spMk id="13" creationId="{1FA14D63-0E37-981C-02C1-D3395FF3ACA0}"/>
          </ac:spMkLst>
        </pc:spChg>
        <pc:spChg chg="mod">
          <ac:chgData name="Himiko Negishi-Wood" userId="cb6a9f6f-bf2c-46ce-b62a-e4c8ed9ab0e9" providerId="ADAL" clId="{232389D6-D66D-458E-93BF-C66E7A85952E}" dt="2024-12-19T04:54:52.768" v="597" actId="14100"/>
          <ac:spMkLst>
            <pc:docMk/>
            <pc:sldMk cId="2383830204" sldId="277"/>
            <ac:spMk id="16" creationId="{31745FAF-4599-1647-CD7B-F3D55DDA5AB3}"/>
          </ac:spMkLst>
        </pc:spChg>
      </pc:sldChg>
      <pc:sldChg chg="addSp delSp modSp mod">
        <pc:chgData name="Himiko Negishi-Wood" userId="cb6a9f6f-bf2c-46ce-b62a-e4c8ed9ab0e9" providerId="ADAL" clId="{232389D6-D66D-458E-93BF-C66E7A85952E}" dt="2024-12-20T03:02:30.908" v="2304" actId="1076"/>
        <pc:sldMkLst>
          <pc:docMk/>
          <pc:sldMk cId="2433175581" sldId="278"/>
        </pc:sldMkLst>
        <pc:spChg chg="mod">
          <ac:chgData name="Himiko Negishi-Wood" userId="cb6a9f6f-bf2c-46ce-b62a-e4c8ed9ab0e9" providerId="ADAL" clId="{232389D6-D66D-458E-93BF-C66E7A85952E}" dt="2024-12-20T01:08:43.100" v="1633" actId="1076"/>
          <ac:spMkLst>
            <pc:docMk/>
            <pc:sldMk cId="2433175581" sldId="278"/>
            <ac:spMk id="2" creationId="{5B3E67BE-CDF3-5276-BB04-37BBFE8C3E79}"/>
          </ac:spMkLst>
        </pc:spChg>
        <pc:spChg chg="mod">
          <ac:chgData name="Himiko Negishi-Wood" userId="cb6a9f6f-bf2c-46ce-b62a-e4c8ed9ab0e9" providerId="ADAL" clId="{232389D6-D66D-458E-93BF-C66E7A85952E}" dt="2024-12-20T01:09:09.131" v="1639" actId="1076"/>
          <ac:spMkLst>
            <pc:docMk/>
            <pc:sldMk cId="2433175581" sldId="278"/>
            <ac:spMk id="3" creationId="{8320F506-31CA-9839-38C8-38AE0B0A65EE}"/>
          </ac:spMkLst>
        </pc:spChg>
        <pc:spChg chg="mod">
          <ac:chgData name="Himiko Negishi-Wood" userId="cb6a9f6f-bf2c-46ce-b62a-e4c8ed9ab0e9" providerId="ADAL" clId="{232389D6-D66D-458E-93BF-C66E7A85952E}" dt="2024-12-20T03:02:30.908" v="2304" actId="1076"/>
          <ac:spMkLst>
            <pc:docMk/>
            <pc:sldMk cId="2433175581" sldId="278"/>
            <ac:spMk id="4" creationId="{C6202101-8BF8-BC77-C669-4150223A20B9}"/>
          </ac:spMkLst>
        </pc:spChg>
        <pc:spChg chg="del mod">
          <ac:chgData name="Himiko Negishi-Wood" userId="cb6a9f6f-bf2c-46ce-b62a-e4c8ed9ab0e9" providerId="ADAL" clId="{232389D6-D66D-458E-93BF-C66E7A85952E}" dt="2024-12-20T01:08:32.644" v="1630" actId="478"/>
          <ac:spMkLst>
            <pc:docMk/>
            <pc:sldMk cId="2433175581" sldId="278"/>
            <ac:spMk id="11" creationId="{FA6D449A-2E59-8822-AA24-794D480B1FA9}"/>
          </ac:spMkLst>
        </pc:spChg>
        <pc:spChg chg="mod">
          <ac:chgData name="Himiko Negishi-Wood" userId="cb6a9f6f-bf2c-46ce-b62a-e4c8ed9ab0e9" providerId="ADAL" clId="{232389D6-D66D-458E-93BF-C66E7A85952E}" dt="2024-12-20T01:08:34.537" v="1631"/>
          <ac:spMkLst>
            <pc:docMk/>
            <pc:sldMk cId="2433175581" sldId="278"/>
            <ac:spMk id="13" creationId="{61798831-F208-15E4-F9FD-11E3EE9B4C41}"/>
          </ac:spMkLst>
        </pc:spChg>
        <pc:spChg chg="mod">
          <ac:chgData name="Himiko Negishi-Wood" userId="cb6a9f6f-bf2c-46ce-b62a-e4c8ed9ab0e9" providerId="ADAL" clId="{232389D6-D66D-458E-93BF-C66E7A85952E}" dt="2024-12-20T01:08:34.537" v="1631"/>
          <ac:spMkLst>
            <pc:docMk/>
            <pc:sldMk cId="2433175581" sldId="278"/>
            <ac:spMk id="14" creationId="{7EB11D61-0189-B1E6-E4F5-F720F7670562}"/>
          </ac:spMkLst>
        </pc:spChg>
        <pc:spChg chg="del mod topLvl">
          <ac:chgData name="Himiko Negishi-Wood" userId="cb6a9f6f-bf2c-46ce-b62a-e4c8ed9ab0e9" providerId="ADAL" clId="{232389D6-D66D-458E-93BF-C66E7A85952E}" dt="2024-12-20T02:40:03.043" v="2037" actId="478"/>
          <ac:spMkLst>
            <pc:docMk/>
            <pc:sldMk cId="2433175581" sldId="278"/>
            <ac:spMk id="17" creationId="{FA2382E2-BD56-3FE3-1800-49E49093F275}"/>
          </ac:spMkLst>
        </pc:spChg>
        <pc:spChg chg="del mod topLvl">
          <ac:chgData name="Himiko Negishi-Wood" userId="cb6a9f6f-bf2c-46ce-b62a-e4c8ed9ab0e9" providerId="ADAL" clId="{232389D6-D66D-458E-93BF-C66E7A85952E}" dt="2024-12-20T02:40:07.930" v="2038" actId="478"/>
          <ac:spMkLst>
            <pc:docMk/>
            <pc:sldMk cId="2433175581" sldId="278"/>
            <ac:spMk id="18" creationId="{E2A7846A-691A-3168-BCB6-0F0AA55B6470}"/>
          </ac:spMkLst>
        </pc:spChg>
        <pc:spChg chg="mod">
          <ac:chgData name="Himiko Negishi-Wood" userId="cb6a9f6f-bf2c-46ce-b62a-e4c8ed9ab0e9" providerId="ADAL" clId="{232389D6-D66D-458E-93BF-C66E7A85952E}" dt="2024-12-20T02:40:09.900" v="2039"/>
          <ac:spMkLst>
            <pc:docMk/>
            <pc:sldMk cId="2433175581" sldId="278"/>
            <ac:spMk id="20" creationId="{2C08B1A5-E3DB-5AAB-6346-78CFDDD49A30}"/>
          </ac:spMkLst>
        </pc:spChg>
        <pc:spChg chg="mod">
          <ac:chgData name="Himiko Negishi-Wood" userId="cb6a9f6f-bf2c-46ce-b62a-e4c8ed9ab0e9" providerId="ADAL" clId="{232389D6-D66D-458E-93BF-C66E7A85952E}" dt="2024-12-20T02:40:09.900" v="2039"/>
          <ac:spMkLst>
            <pc:docMk/>
            <pc:sldMk cId="2433175581" sldId="278"/>
            <ac:spMk id="21" creationId="{2A1F903D-94BD-2464-D2E6-AEE091CECF61}"/>
          </ac:spMkLst>
        </pc:spChg>
        <pc:grpChg chg="mod">
          <ac:chgData name="Himiko Negishi-Wood" userId="cb6a9f6f-bf2c-46ce-b62a-e4c8ed9ab0e9" providerId="ADAL" clId="{232389D6-D66D-458E-93BF-C66E7A85952E}" dt="2024-12-20T01:09:01.400" v="1637" actId="164"/>
          <ac:grpSpMkLst>
            <pc:docMk/>
            <pc:sldMk cId="2433175581" sldId="278"/>
            <ac:grpSpMk id="5" creationId="{0C25D41A-DD10-89A9-E604-0C7C50C41465}"/>
          </ac:grpSpMkLst>
        </pc:grpChg>
        <pc:grpChg chg="add del mod">
          <ac:chgData name="Himiko Negishi-Wood" userId="cb6a9f6f-bf2c-46ce-b62a-e4c8ed9ab0e9" providerId="ADAL" clId="{232389D6-D66D-458E-93BF-C66E7A85952E}" dt="2024-12-20T01:30:13.789" v="1879" actId="478"/>
          <ac:grpSpMkLst>
            <pc:docMk/>
            <pc:sldMk cId="2433175581" sldId="278"/>
            <ac:grpSpMk id="12" creationId="{C13921A8-CED0-03AA-A0CF-4A764C67178B}"/>
          </ac:grpSpMkLst>
        </pc:grpChg>
        <pc:grpChg chg="add mod">
          <ac:chgData name="Himiko Negishi-Wood" userId="cb6a9f6f-bf2c-46ce-b62a-e4c8ed9ab0e9" providerId="ADAL" clId="{232389D6-D66D-458E-93BF-C66E7A85952E}" dt="2024-12-20T01:09:01.400" v="1637" actId="164"/>
          <ac:grpSpMkLst>
            <pc:docMk/>
            <pc:sldMk cId="2433175581" sldId="278"/>
            <ac:grpSpMk id="15" creationId="{D44A42B8-6A53-9887-B830-DDD13A25CF5F}"/>
          </ac:grpSpMkLst>
        </pc:grpChg>
        <pc:grpChg chg="add del mod">
          <ac:chgData name="Himiko Negishi-Wood" userId="cb6a9f6f-bf2c-46ce-b62a-e4c8ed9ab0e9" providerId="ADAL" clId="{232389D6-D66D-458E-93BF-C66E7A85952E}" dt="2024-12-20T02:40:03.043" v="2037" actId="478"/>
          <ac:grpSpMkLst>
            <pc:docMk/>
            <pc:sldMk cId="2433175581" sldId="278"/>
            <ac:grpSpMk id="16" creationId="{5A1A8639-75C6-55B7-0D19-198BC9FB2239}"/>
          </ac:grpSpMkLst>
        </pc:grpChg>
        <pc:grpChg chg="add mod">
          <ac:chgData name="Himiko Negishi-Wood" userId="cb6a9f6f-bf2c-46ce-b62a-e4c8ed9ab0e9" providerId="ADAL" clId="{232389D6-D66D-458E-93BF-C66E7A85952E}" dt="2024-12-20T02:40:13.417" v="2040" actId="1076"/>
          <ac:grpSpMkLst>
            <pc:docMk/>
            <pc:sldMk cId="2433175581" sldId="278"/>
            <ac:grpSpMk id="19" creationId="{5B640239-FD96-0F3C-D03F-2B0478A41849}"/>
          </ac:grpSpMkLst>
        </pc:grpChg>
        <pc:picChg chg="mod">
          <ac:chgData name="Himiko Negishi-Wood" userId="cb6a9f6f-bf2c-46ce-b62a-e4c8ed9ab0e9" providerId="ADAL" clId="{232389D6-D66D-458E-93BF-C66E7A85952E}" dt="2024-12-20T02:39:58.767" v="2035" actId="1076"/>
          <ac:picMkLst>
            <pc:docMk/>
            <pc:sldMk cId="2433175581" sldId="278"/>
            <ac:picMk id="32" creationId="{E72C7E61-BF51-006F-9C74-F34D34F02587}"/>
          </ac:picMkLst>
        </pc:picChg>
        <pc:picChg chg="mod">
          <ac:chgData name="Himiko Negishi-Wood" userId="cb6a9f6f-bf2c-46ce-b62a-e4c8ed9ab0e9" providerId="ADAL" clId="{232389D6-D66D-458E-93BF-C66E7A85952E}" dt="2024-12-20T02:39:59.783" v="2036" actId="1076"/>
          <ac:picMkLst>
            <pc:docMk/>
            <pc:sldMk cId="2433175581" sldId="278"/>
            <ac:picMk id="33" creationId="{7E3AC30E-4C4D-E002-C27A-0C6933840EC5}"/>
          </ac:picMkLst>
        </pc:picChg>
      </pc:sldChg>
      <pc:sldChg chg="addSp delSp modSp mod modAnim">
        <pc:chgData name="Himiko Negishi-Wood" userId="cb6a9f6f-bf2c-46ce-b62a-e4c8ed9ab0e9" providerId="ADAL" clId="{232389D6-D66D-458E-93BF-C66E7A85952E}" dt="2024-12-20T03:27:13.789" v="2344" actId="1076"/>
        <pc:sldMkLst>
          <pc:docMk/>
          <pc:sldMk cId="1836275103" sldId="279"/>
        </pc:sldMkLst>
        <pc:spChg chg="del">
          <ac:chgData name="Himiko Negishi-Wood" userId="cb6a9f6f-bf2c-46ce-b62a-e4c8ed9ab0e9" providerId="ADAL" clId="{232389D6-D66D-458E-93BF-C66E7A85952E}" dt="2024-12-20T01:09:17.568" v="1641" actId="478"/>
          <ac:spMkLst>
            <pc:docMk/>
            <pc:sldMk cId="1836275103" sldId="279"/>
            <ac:spMk id="2" creationId="{DD6D5014-B3D9-9A1E-3A8D-E21E943AD503}"/>
          </ac:spMkLst>
        </pc:spChg>
        <pc:spChg chg="del">
          <ac:chgData name="Himiko Negishi-Wood" userId="cb6a9f6f-bf2c-46ce-b62a-e4c8ed9ab0e9" providerId="ADAL" clId="{232389D6-D66D-458E-93BF-C66E7A85952E}" dt="2024-12-19T23:32:18.760" v="1065" actId="478"/>
          <ac:spMkLst>
            <pc:docMk/>
            <pc:sldMk cId="1836275103" sldId="279"/>
            <ac:spMk id="3" creationId="{88854930-AB4E-46ED-6BD2-13D3830047DA}"/>
          </ac:spMkLst>
        </pc:spChg>
        <pc:spChg chg="mod">
          <ac:chgData name="Himiko Negishi-Wood" userId="cb6a9f6f-bf2c-46ce-b62a-e4c8ed9ab0e9" providerId="ADAL" clId="{232389D6-D66D-458E-93BF-C66E7A85952E}" dt="2024-12-20T02:49:07.510" v="2176" actId="1076"/>
          <ac:spMkLst>
            <pc:docMk/>
            <pc:sldMk cId="1836275103" sldId="279"/>
            <ac:spMk id="4" creationId="{26263BA6-ED3B-D899-30AF-0A917B09F22C}"/>
          </ac:spMkLst>
        </pc:spChg>
        <pc:spChg chg="add mod">
          <ac:chgData name="Himiko Negishi-Wood" userId="cb6a9f6f-bf2c-46ce-b62a-e4c8ed9ab0e9" providerId="ADAL" clId="{232389D6-D66D-458E-93BF-C66E7A85952E}" dt="2024-12-19T03:59:24.966" v="143" actId="1076"/>
          <ac:spMkLst>
            <pc:docMk/>
            <pc:sldMk cId="1836275103" sldId="279"/>
            <ac:spMk id="5" creationId="{74B164EF-C205-ABE1-06D6-13CEC4965890}"/>
          </ac:spMkLst>
        </pc:spChg>
        <pc:spChg chg="mod">
          <ac:chgData name="Himiko Negishi-Wood" userId="cb6a9f6f-bf2c-46ce-b62a-e4c8ed9ab0e9" providerId="ADAL" clId="{232389D6-D66D-458E-93BF-C66E7A85952E}" dt="2024-12-19T23:31:10.894" v="1053" actId="208"/>
          <ac:spMkLst>
            <pc:docMk/>
            <pc:sldMk cId="1836275103" sldId="279"/>
            <ac:spMk id="6" creationId="{CAE7D686-80EC-61DB-1B39-32A6B64F9712}"/>
          </ac:spMkLst>
        </pc:spChg>
        <pc:spChg chg="mod">
          <ac:chgData name="Himiko Negishi-Wood" userId="cb6a9f6f-bf2c-46ce-b62a-e4c8ed9ab0e9" providerId="ADAL" clId="{232389D6-D66D-458E-93BF-C66E7A85952E}" dt="2024-12-19T23:31:10.894" v="1053" actId="208"/>
          <ac:spMkLst>
            <pc:docMk/>
            <pc:sldMk cId="1836275103" sldId="279"/>
            <ac:spMk id="7" creationId="{32E88FC9-AC32-042C-205F-22320DD8FA98}"/>
          </ac:spMkLst>
        </pc:spChg>
        <pc:spChg chg="mod">
          <ac:chgData name="Himiko Negishi-Wood" userId="cb6a9f6f-bf2c-46ce-b62a-e4c8ed9ab0e9" providerId="ADAL" clId="{232389D6-D66D-458E-93BF-C66E7A85952E}" dt="2024-12-19T23:31:10.894" v="1053" actId="208"/>
          <ac:spMkLst>
            <pc:docMk/>
            <pc:sldMk cId="1836275103" sldId="279"/>
            <ac:spMk id="8" creationId="{F1DF7F4D-97CF-BAAB-5A91-7D9F79394673}"/>
          </ac:spMkLst>
        </pc:spChg>
        <pc:spChg chg="mod">
          <ac:chgData name="Himiko Negishi-Wood" userId="cb6a9f6f-bf2c-46ce-b62a-e4c8ed9ab0e9" providerId="ADAL" clId="{232389D6-D66D-458E-93BF-C66E7A85952E}" dt="2024-12-19T23:31:22.666" v="1056" actId="208"/>
          <ac:spMkLst>
            <pc:docMk/>
            <pc:sldMk cId="1836275103" sldId="279"/>
            <ac:spMk id="9" creationId="{244DBE02-5C99-81CA-BDB7-D037A9AFDD80}"/>
          </ac:spMkLst>
        </pc:spChg>
        <pc:spChg chg="mod">
          <ac:chgData name="Himiko Negishi-Wood" userId="cb6a9f6f-bf2c-46ce-b62a-e4c8ed9ab0e9" providerId="ADAL" clId="{232389D6-D66D-458E-93BF-C66E7A85952E}" dt="2024-12-19T23:31:22.666" v="1056" actId="208"/>
          <ac:spMkLst>
            <pc:docMk/>
            <pc:sldMk cId="1836275103" sldId="279"/>
            <ac:spMk id="10" creationId="{98638BFC-5BA3-76EC-90BB-0763E3417B19}"/>
          </ac:spMkLst>
        </pc:spChg>
        <pc:spChg chg="mod">
          <ac:chgData name="Himiko Negishi-Wood" userId="cb6a9f6f-bf2c-46ce-b62a-e4c8ed9ab0e9" providerId="ADAL" clId="{232389D6-D66D-458E-93BF-C66E7A85952E}" dt="2024-12-19T23:31:22.666" v="1056" actId="208"/>
          <ac:spMkLst>
            <pc:docMk/>
            <pc:sldMk cId="1836275103" sldId="279"/>
            <ac:spMk id="12" creationId="{B557162F-A873-CCFF-AD73-4B6239715F37}"/>
          </ac:spMkLst>
        </pc:spChg>
        <pc:spChg chg="mod">
          <ac:chgData name="Himiko Negishi-Wood" userId="cb6a9f6f-bf2c-46ce-b62a-e4c8ed9ab0e9" providerId="ADAL" clId="{232389D6-D66D-458E-93BF-C66E7A85952E}" dt="2024-12-20T02:47:48.382" v="2163" actId="14100"/>
          <ac:spMkLst>
            <pc:docMk/>
            <pc:sldMk cId="1836275103" sldId="279"/>
            <ac:spMk id="13" creationId="{0D937194-5620-0459-75C6-C5954F72263B}"/>
          </ac:spMkLst>
        </pc:spChg>
        <pc:spChg chg="mod">
          <ac:chgData name="Himiko Negishi-Wood" userId="cb6a9f6f-bf2c-46ce-b62a-e4c8ed9ab0e9" providerId="ADAL" clId="{232389D6-D66D-458E-93BF-C66E7A85952E}" dt="2024-12-20T02:47:48.382" v="2163" actId="14100"/>
          <ac:spMkLst>
            <pc:docMk/>
            <pc:sldMk cId="1836275103" sldId="279"/>
            <ac:spMk id="14" creationId="{1CB831D3-6E83-18DA-75AD-014020C5B32E}"/>
          </ac:spMkLst>
        </pc:spChg>
        <pc:spChg chg="add mod">
          <ac:chgData name="Himiko Negishi-Wood" userId="cb6a9f6f-bf2c-46ce-b62a-e4c8ed9ab0e9" providerId="ADAL" clId="{232389D6-D66D-458E-93BF-C66E7A85952E}" dt="2024-12-20T02:48:24.036" v="2169" actId="1076"/>
          <ac:spMkLst>
            <pc:docMk/>
            <pc:sldMk cId="1836275103" sldId="279"/>
            <ac:spMk id="25" creationId="{0C909CC0-1243-AB93-F3BD-E9FEAE801379}"/>
          </ac:spMkLst>
        </pc:spChg>
        <pc:spChg chg="del mod topLvl">
          <ac:chgData name="Himiko Negishi-Wood" userId="cb6a9f6f-bf2c-46ce-b62a-e4c8ed9ab0e9" providerId="ADAL" clId="{232389D6-D66D-458E-93BF-C66E7A85952E}" dt="2024-12-20T02:38:37.196" v="2001" actId="478"/>
          <ac:spMkLst>
            <pc:docMk/>
            <pc:sldMk cId="1836275103" sldId="279"/>
            <ac:spMk id="28" creationId="{B42D564B-DE1E-2C3E-E6B2-C8B1515770F0}"/>
          </ac:spMkLst>
        </pc:spChg>
        <pc:spChg chg="del mod topLvl">
          <ac:chgData name="Himiko Negishi-Wood" userId="cb6a9f6f-bf2c-46ce-b62a-e4c8ed9ab0e9" providerId="ADAL" clId="{232389D6-D66D-458E-93BF-C66E7A85952E}" dt="2024-12-20T02:38:35.366" v="2000" actId="478"/>
          <ac:spMkLst>
            <pc:docMk/>
            <pc:sldMk cId="1836275103" sldId="279"/>
            <ac:spMk id="29" creationId="{FF9EA204-DF93-3B6C-51EC-A55944FC867E}"/>
          </ac:spMkLst>
        </pc:spChg>
        <pc:spChg chg="add del mod">
          <ac:chgData name="Himiko Negishi-Wood" userId="cb6a9f6f-bf2c-46ce-b62a-e4c8ed9ab0e9" providerId="ADAL" clId="{232389D6-D66D-458E-93BF-C66E7A85952E}" dt="2024-12-20T01:28:48.189" v="1858" actId="478"/>
          <ac:spMkLst>
            <pc:docMk/>
            <pc:sldMk cId="1836275103" sldId="279"/>
            <ac:spMk id="31" creationId="{BEED5394-DE06-2F14-8640-D59DD6ED452C}"/>
          </ac:spMkLst>
        </pc:spChg>
        <pc:spChg chg="mod">
          <ac:chgData name="Himiko Negishi-Wood" userId="cb6a9f6f-bf2c-46ce-b62a-e4c8ed9ab0e9" providerId="ADAL" clId="{232389D6-D66D-458E-93BF-C66E7A85952E}" dt="2024-12-20T02:38:39.306" v="2002"/>
          <ac:spMkLst>
            <pc:docMk/>
            <pc:sldMk cId="1836275103" sldId="279"/>
            <ac:spMk id="33" creationId="{6BD88569-B193-7376-8274-56973EE79764}"/>
          </ac:spMkLst>
        </pc:spChg>
        <pc:spChg chg="mod">
          <ac:chgData name="Himiko Negishi-Wood" userId="cb6a9f6f-bf2c-46ce-b62a-e4c8ed9ab0e9" providerId="ADAL" clId="{232389D6-D66D-458E-93BF-C66E7A85952E}" dt="2024-12-20T02:38:39.306" v="2002"/>
          <ac:spMkLst>
            <pc:docMk/>
            <pc:sldMk cId="1836275103" sldId="279"/>
            <ac:spMk id="34" creationId="{957136EE-9836-E873-C000-21F87B60F6F6}"/>
          </ac:spMkLst>
        </pc:spChg>
        <pc:spChg chg="add mod">
          <ac:chgData name="Himiko Negishi-Wood" userId="cb6a9f6f-bf2c-46ce-b62a-e4c8ed9ab0e9" providerId="ADAL" clId="{232389D6-D66D-458E-93BF-C66E7A85952E}" dt="2024-12-20T02:49:14.373" v="2177" actId="1076"/>
          <ac:spMkLst>
            <pc:docMk/>
            <pc:sldMk cId="1836275103" sldId="279"/>
            <ac:spMk id="36" creationId="{45DE53B2-6BF5-0644-73AE-8EC55C36C4FE}"/>
          </ac:spMkLst>
        </pc:spChg>
        <pc:spChg chg="add mod">
          <ac:chgData name="Himiko Negishi-Wood" userId="cb6a9f6f-bf2c-46ce-b62a-e4c8ed9ab0e9" providerId="ADAL" clId="{232389D6-D66D-458E-93BF-C66E7A85952E}" dt="2024-12-20T03:27:13.789" v="2344" actId="1076"/>
          <ac:spMkLst>
            <pc:docMk/>
            <pc:sldMk cId="1836275103" sldId="279"/>
            <ac:spMk id="37" creationId="{3B8777AE-921E-23ED-F954-95591ECA505B}"/>
          </ac:spMkLst>
        </pc:spChg>
        <pc:grpChg chg="mod">
          <ac:chgData name="Himiko Negishi-Wood" userId="cb6a9f6f-bf2c-46ce-b62a-e4c8ed9ab0e9" providerId="ADAL" clId="{232389D6-D66D-458E-93BF-C66E7A85952E}" dt="2024-12-20T02:47:48.382" v="2163" actId="14100"/>
          <ac:grpSpMkLst>
            <pc:docMk/>
            <pc:sldMk cId="1836275103" sldId="279"/>
            <ac:grpSpMk id="15" creationId="{C458EF35-771B-2070-5C07-A1CB30E22EA3}"/>
          </ac:grpSpMkLst>
        </pc:grpChg>
        <pc:grpChg chg="mod">
          <ac:chgData name="Himiko Negishi-Wood" userId="cb6a9f6f-bf2c-46ce-b62a-e4c8ed9ab0e9" providerId="ADAL" clId="{232389D6-D66D-458E-93BF-C66E7A85952E}" dt="2024-12-20T03:02:48.412" v="2305" actId="1076"/>
          <ac:grpSpMkLst>
            <pc:docMk/>
            <pc:sldMk cId="1836275103" sldId="279"/>
            <ac:grpSpMk id="22" creationId="{A270FF76-55E8-2CCE-BDE7-B9C85629009E}"/>
          </ac:grpSpMkLst>
        </pc:grpChg>
        <pc:grpChg chg="mod">
          <ac:chgData name="Himiko Negishi-Wood" userId="cb6a9f6f-bf2c-46ce-b62a-e4c8ed9ab0e9" providerId="ADAL" clId="{232389D6-D66D-458E-93BF-C66E7A85952E}" dt="2024-12-20T02:48:35.092" v="2171" actId="1076"/>
          <ac:grpSpMkLst>
            <pc:docMk/>
            <pc:sldMk cId="1836275103" sldId="279"/>
            <ac:grpSpMk id="23" creationId="{80464683-7157-83D4-7775-01EBB931F138}"/>
          </ac:grpSpMkLst>
        </pc:grpChg>
        <pc:grpChg chg="add mod">
          <ac:chgData name="Himiko Negishi-Wood" userId="cb6a9f6f-bf2c-46ce-b62a-e4c8ed9ab0e9" providerId="ADAL" clId="{232389D6-D66D-458E-93BF-C66E7A85952E}" dt="2024-12-20T03:02:52.076" v="2306" actId="1076"/>
          <ac:grpSpMkLst>
            <pc:docMk/>
            <pc:sldMk cId="1836275103" sldId="279"/>
            <ac:grpSpMk id="26" creationId="{8C128FD1-8E90-A6CC-B3B0-F5A4BC0BA264}"/>
          </ac:grpSpMkLst>
        </pc:grpChg>
        <pc:grpChg chg="add del mod">
          <ac:chgData name="Himiko Negishi-Wood" userId="cb6a9f6f-bf2c-46ce-b62a-e4c8ed9ab0e9" providerId="ADAL" clId="{232389D6-D66D-458E-93BF-C66E7A85952E}" dt="2024-12-20T02:38:35.366" v="2000" actId="478"/>
          <ac:grpSpMkLst>
            <pc:docMk/>
            <pc:sldMk cId="1836275103" sldId="279"/>
            <ac:grpSpMk id="27" creationId="{E2A68C74-CC75-F137-1BE5-798108FC18C8}"/>
          </ac:grpSpMkLst>
        </pc:grpChg>
        <pc:grpChg chg="add mod">
          <ac:chgData name="Himiko Negishi-Wood" userId="cb6a9f6f-bf2c-46ce-b62a-e4c8ed9ab0e9" providerId="ADAL" clId="{232389D6-D66D-458E-93BF-C66E7A85952E}" dt="2024-12-20T02:38:39.306" v="2002"/>
          <ac:grpSpMkLst>
            <pc:docMk/>
            <pc:sldMk cId="1836275103" sldId="279"/>
            <ac:grpSpMk id="32" creationId="{BEFE6E8A-D2A3-B242-0F4D-EBEAD0F5490D}"/>
          </ac:grpSpMkLst>
        </pc:grpChg>
        <pc:picChg chg="mod modCrop">
          <ac:chgData name="Himiko Negishi-Wood" userId="cb6a9f6f-bf2c-46ce-b62a-e4c8ed9ab0e9" providerId="ADAL" clId="{232389D6-D66D-458E-93BF-C66E7A85952E}" dt="2024-12-20T02:47:53.534" v="2164" actId="14100"/>
          <ac:picMkLst>
            <pc:docMk/>
            <pc:sldMk cId="1836275103" sldId="279"/>
            <ac:picMk id="20" creationId="{6A6348B8-D567-D8DB-79CC-80798DB28976}"/>
          </ac:picMkLst>
        </pc:picChg>
        <pc:picChg chg="add mod modCrop">
          <ac:chgData name="Himiko Negishi-Wood" userId="cb6a9f6f-bf2c-46ce-b62a-e4c8ed9ab0e9" providerId="ADAL" clId="{232389D6-D66D-458E-93BF-C66E7A85952E}" dt="2024-12-20T02:48:16.009" v="2167" actId="732"/>
          <ac:picMkLst>
            <pc:docMk/>
            <pc:sldMk cId="1836275103" sldId="279"/>
            <ac:picMk id="24" creationId="{387B1583-ADE0-6ADE-1D9F-19A779AFEC87}"/>
          </ac:picMkLst>
        </pc:picChg>
        <pc:picChg chg="del mod">
          <ac:chgData name="Himiko Negishi-Wood" userId="cb6a9f6f-bf2c-46ce-b62a-e4c8ed9ab0e9" providerId="ADAL" clId="{232389D6-D66D-458E-93BF-C66E7A85952E}" dt="2024-12-20T00:00:11.582" v="1164" actId="478"/>
          <ac:picMkLst>
            <pc:docMk/>
            <pc:sldMk cId="1836275103" sldId="279"/>
            <ac:picMk id="17410" creationId="{9BDE739F-D949-27D6-052B-3E95C7134F16}"/>
          </ac:picMkLst>
        </pc:picChg>
        <pc:picChg chg="mod">
          <ac:chgData name="Himiko Negishi-Wood" userId="cb6a9f6f-bf2c-46ce-b62a-e4c8ed9ab0e9" providerId="ADAL" clId="{232389D6-D66D-458E-93BF-C66E7A85952E}" dt="2024-12-20T02:47:48.382" v="2163" actId="14100"/>
          <ac:picMkLst>
            <pc:docMk/>
            <pc:sldMk cId="1836275103" sldId="279"/>
            <ac:picMk id="17412" creationId="{AD12E0EE-E815-AB94-A12A-DF0AF02AE836}"/>
          </ac:picMkLst>
        </pc:picChg>
        <pc:cxnChg chg="add del mod">
          <ac:chgData name="Himiko Negishi-Wood" userId="cb6a9f6f-bf2c-46ce-b62a-e4c8ed9ab0e9" providerId="ADAL" clId="{232389D6-D66D-458E-93BF-C66E7A85952E}" dt="2024-12-19T23:32:08.421" v="1064" actId="478"/>
          <ac:cxnSpMkLst>
            <pc:docMk/>
            <pc:sldMk cId="1836275103" sldId="279"/>
            <ac:cxnSpMk id="16" creationId="{59B5BDD4-0A98-2109-199A-0DACE51A9711}"/>
          </ac:cxnSpMkLst>
        </pc:cxnChg>
      </pc:sldChg>
      <pc:sldChg chg="addSp modSp mod">
        <pc:chgData name="Himiko Negishi-Wood" userId="cb6a9f6f-bf2c-46ce-b62a-e4c8ed9ab0e9" providerId="ADAL" clId="{232389D6-D66D-458E-93BF-C66E7A85952E}" dt="2024-12-20T01:05:45.164" v="1595" actId="14100"/>
        <pc:sldMkLst>
          <pc:docMk/>
          <pc:sldMk cId="2925493539" sldId="280"/>
        </pc:sldMkLst>
        <pc:spChg chg="add mod">
          <ac:chgData name="Himiko Negishi-Wood" userId="cb6a9f6f-bf2c-46ce-b62a-e4c8ed9ab0e9" providerId="ADAL" clId="{232389D6-D66D-458E-93BF-C66E7A85952E}" dt="2024-12-19T03:58:41.095" v="131" actId="1076"/>
          <ac:spMkLst>
            <pc:docMk/>
            <pc:sldMk cId="2925493539" sldId="280"/>
            <ac:spMk id="2" creationId="{A0F5CD4D-8085-EA05-F3E8-A25115CE364F}"/>
          </ac:spMkLst>
        </pc:spChg>
        <pc:spChg chg="mod">
          <ac:chgData name="Himiko Negishi-Wood" userId="cb6a9f6f-bf2c-46ce-b62a-e4c8ed9ab0e9" providerId="ADAL" clId="{232389D6-D66D-458E-93BF-C66E7A85952E}" dt="2024-12-20T01:05:43.187" v="1594" actId="1076"/>
          <ac:spMkLst>
            <pc:docMk/>
            <pc:sldMk cId="2925493539" sldId="280"/>
            <ac:spMk id="6" creationId="{016B3E2A-5CA9-E711-2BBD-472AF288246B}"/>
          </ac:spMkLst>
        </pc:spChg>
        <pc:spChg chg="mod">
          <ac:chgData name="Himiko Negishi-Wood" userId="cb6a9f6f-bf2c-46ce-b62a-e4c8ed9ab0e9" providerId="ADAL" clId="{232389D6-D66D-458E-93BF-C66E7A85952E}" dt="2024-12-19T03:58:52.455" v="133" actId="1076"/>
          <ac:spMkLst>
            <pc:docMk/>
            <pc:sldMk cId="2925493539" sldId="280"/>
            <ac:spMk id="11" creationId="{09B79A96-8D43-36FB-F746-1C41D630E747}"/>
          </ac:spMkLst>
        </pc:spChg>
        <pc:spChg chg="mod">
          <ac:chgData name="Himiko Negishi-Wood" userId="cb6a9f6f-bf2c-46ce-b62a-e4c8ed9ab0e9" providerId="ADAL" clId="{232389D6-D66D-458E-93BF-C66E7A85952E}" dt="2024-12-20T01:05:32.139" v="1590" actId="1076"/>
          <ac:spMkLst>
            <pc:docMk/>
            <pc:sldMk cId="2925493539" sldId="280"/>
            <ac:spMk id="19" creationId="{9AC729F8-C157-D32F-BB8F-6CDED42B24F1}"/>
          </ac:spMkLst>
        </pc:spChg>
        <pc:grpChg chg="add mod">
          <ac:chgData name="Himiko Negishi-Wood" userId="cb6a9f6f-bf2c-46ce-b62a-e4c8ed9ab0e9" providerId="ADAL" clId="{232389D6-D66D-458E-93BF-C66E7A85952E}" dt="2024-12-20T01:05:45.164" v="1595" actId="14100"/>
          <ac:grpSpMkLst>
            <pc:docMk/>
            <pc:sldMk cId="2925493539" sldId="280"/>
            <ac:grpSpMk id="3" creationId="{FC4EDE34-7272-99C2-483F-9485BBA5E558}"/>
          </ac:grpSpMkLst>
        </pc:grpChg>
        <pc:picChg chg="mod">
          <ac:chgData name="Himiko Negishi-Wood" userId="cb6a9f6f-bf2c-46ce-b62a-e4c8ed9ab0e9" providerId="ADAL" clId="{232389D6-D66D-458E-93BF-C66E7A85952E}" dt="2024-12-19T03:58:47.223" v="132" actId="1076"/>
          <ac:picMkLst>
            <pc:docMk/>
            <pc:sldMk cId="2925493539" sldId="280"/>
            <ac:picMk id="4" creationId="{FEAA83B2-1498-61F9-AA06-AA8D0D8A374E}"/>
          </ac:picMkLst>
        </pc:picChg>
        <pc:picChg chg="mod">
          <ac:chgData name="Himiko Negishi-Wood" userId="cb6a9f6f-bf2c-46ce-b62a-e4c8ed9ab0e9" providerId="ADAL" clId="{232389D6-D66D-458E-93BF-C66E7A85952E}" dt="2024-12-20T01:05:34.243" v="1591"/>
          <ac:picMkLst>
            <pc:docMk/>
            <pc:sldMk cId="2925493539" sldId="280"/>
            <ac:picMk id="5" creationId="{C95EAA26-B73D-23E0-7723-5E23A14D1C5B}"/>
          </ac:picMkLst>
        </pc:picChg>
      </pc:sldChg>
      <pc:sldChg chg="addSp delSp modSp mod modAnim">
        <pc:chgData name="Himiko Negishi-Wood" userId="cb6a9f6f-bf2c-46ce-b62a-e4c8ed9ab0e9" providerId="ADAL" clId="{232389D6-D66D-458E-93BF-C66E7A85952E}" dt="2024-12-20T02:38:18.263" v="1999" actId="14100"/>
        <pc:sldMkLst>
          <pc:docMk/>
          <pc:sldMk cId="3850546506" sldId="281"/>
        </pc:sldMkLst>
        <pc:spChg chg="mod">
          <ac:chgData name="Himiko Negishi-Wood" userId="cb6a9f6f-bf2c-46ce-b62a-e4c8ed9ab0e9" providerId="ADAL" clId="{232389D6-D66D-458E-93BF-C66E7A85952E}" dt="2024-12-20T01:09:50.315" v="1647" actId="1076"/>
          <ac:spMkLst>
            <pc:docMk/>
            <pc:sldMk cId="3850546506" sldId="281"/>
            <ac:spMk id="2" creationId="{5B3E67BE-CDF3-5276-BB04-37BBFE8C3E79}"/>
          </ac:spMkLst>
        </pc:spChg>
        <pc:spChg chg="mod">
          <ac:chgData name="Himiko Negishi-Wood" userId="cb6a9f6f-bf2c-46ce-b62a-e4c8ed9ab0e9" providerId="ADAL" clId="{232389D6-D66D-458E-93BF-C66E7A85952E}" dt="2024-12-20T01:09:50.315" v="1647" actId="1076"/>
          <ac:spMkLst>
            <pc:docMk/>
            <pc:sldMk cId="3850546506" sldId="281"/>
            <ac:spMk id="3" creationId="{8320F506-31CA-9839-38C8-38AE0B0A65EE}"/>
          </ac:spMkLst>
        </pc:spChg>
        <pc:spChg chg="mod">
          <ac:chgData name="Himiko Negishi-Wood" userId="cb6a9f6f-bf2c-46ce-b62a-e4c8ed9ab0e9" providerId="ADAL" clId="{232389D6-D66D-458E-93BF-C66E7A85952E}" dt="2024-12-20T01:16:17.667" v="1690" actId="1076"/>
          <ac:spMkLst>
            <pc:docMk/>
            <pc:sldMk cId="3850546506" sldId="281"/>
            <ac:spMk id="4" creationId="{C6202101-8BF8-BC77-C669-4150223A20B9}"/>
          </ac:spMkLst>
        </pc:spChg>
        <pc:spChg chg="mod">
          <ac:chgData name="Himiko Negishi-Wood" userId="cb6a9f6f-bf2c-46ce-b62a-e4c8ed9ab0e9" providerId="ADAL" clId="{232389D6-D66D-458E-93BF-C66E7A85952E}" dt="2024-12-20T01:09:30.894" v="1644"/>
          <ac:spMkLst>
            <pc:docMk/>
            <pc:sldMk cId="3850546506" sldId="281"/>
            <ac:spMk id="7" creationId="{F499439B-A1CB-66B6-0FA5-6930BB03BAB5}"/>
          </ac:spMkLst>
        </pc:spChg>
        <pc:spChg chg="mod">
          <ac:chgData name="Himiko Negishi-Wood" userId="cb6a9f6f-bf2c-46ce-b62a-e4c8ed9ab0e9" providerId="ADAL" clId="{232389D6-D66D-458E-93BF-C66E7A85952E}" dt="2024-12-20T02:38:18.263" v="1999" actId="14100"/>
          <ac:spMkLst>
            <pc:docMk/>
            <pc:sldMk cId="3850546506" sldId="281"/>
            <ac:spMk id="8" creationId="{8614499B-391F-431E-0888-3A37D382E51F}"/>
          </ac:spMkLst>
        </pc:spChg>
        <pc:spChg chg="del">
          <ac:chgData name="Himiko Negishi-Wood" userId="cb6a9f6f-bf2c-46ce-b62a-e4c8ed9ab0e9" providerId="ADAL" clId="{232389D6-D66D-458E-93BF-C66E7A85952E}" dt="2024-12-20T01:09:28.829" v="1643" actId="478"/>
          <ac:spMkLst>
            <pc:docMk/>
            <pc:sldMk cId="3850546506" sldId="281"/>
            <ac:spMk id="11" creationId="{FA6D449A-2E59-8822-AA24-794D480B1FA9}"/>
          </ac:spMkLst>
        </pc:spChg>
        <pc:spChg chg="mod">
          <ac:chgData name="Himiko Negishi-Wood" userId="cb6a9f6f-bf2c-46ce-b62a-e4c8ed9ab0e9" providerId="ADAL" clId="{232389D6-D66D-458E-93BF-C66E7A85952E}" dt="2024-12-19T05:02:39.265" v="812" actId="14100"/>
          <ac:spMkLst>
            <pc:docMk/>
            <pc:sldMk cId="3850546506" sldId="281"/>
            <ac:spMk id="12" creationId="{1CB831D3-6E83-18DA-75AD-014020C5B32E}"/>
          </ac:spMkLst>
        </pc:spChg>
        <pc:spChg chg="mod">
          <ac:chgData name="Himiko Negishi-Wood" userId="cb6a9f6f-bf2c-46ce-b62a-e4c8ed9ab0e9" providerId="ADAL" clId="{232389D6-D66D-458E-93BF-C66E7A85952E}" dt="2024-12-19T05:02:30.437" v="810" actId="20577"/>
          <ac:spMkLst>
            <pc:docMk/>
            <pc:sldMk cId="3850546506" sldId="281"/>
            <ac:spMk id="21" creationId="{DA1AF98C-BC87-4450-8055-F4E3DB7E3C94}"/>
          </ac:spMkLst>
        </pc:spChg>
        <pc:spChg chg="mod">
          <ac:chgData name="Himiko Negishi-Wood" userId="cb6a9f6f-bf2c-46ce-b62a-e4c8ed9ab0e9" providerId="ADAL" clId="{232389D6-D66D-458E-93BF-C66E7A85952E}" dt="2024-12-19T05:02:33.766" v="811" actId="20577"/>
          <ac:spMkLst>
            <pc:docMk/>
            <pc:sldMk cId="3850546506" sldId="281"/>
            <ac:spMk id="22" creationId="{CFFAAB89-5B75-7F13-2A2B-EF4D9CAC403A}"/>
          </ac:spMkLst>
        </pc:spChg>
        <pc:grpChg chg="add mod">
          <ac:chgData name="Himiko Negishi-Wood" userId="cb6a9f6f-bf2c-46ce-b62a-e4c8ed9ab0e9" providerId="ADAL" clId="{232389D6-D66D-458E-93BF-C66E7A85952E}" dt="2024-12-20T02:38:15.368" v="1998" actId="14100"/>
          <ac:grpSpMkLst>
            <pc:docMk/>
            <pc:sldMk cId="3850546506" sldId="281"/>
            <ac:grpSpMk id="6" creationId="{6CCA710B-96FB-9342-230E-2EBE74362A6C}"/>
          </ac:grpSpMkLst>
        </pc:grpChg>
      </pc:sldChg>
      <pc:sldChg chg="modSp mod">
        <pc:chgData name="Himiko Negishi-Wood" userId="cb6a9f6f-bf2c-46ce-b62a-e4c8ed9ab0e9" providerId="ADAL" clId="{232389D6-D66D-458E-93BF-C66E7A85952E}" dt="2024-12-19T04:49:44.780" v="506" actId="20577"/>
        <pc:sldMkLst>
          <pc:docMk/>
          <pc:sldMk cId="1059250941" sldId="282"/>
        </pc:sldMkLst>
        <pc:spChg chg="mod">
          <ac:chgData name="Himiko Negishi-Wood" userId="cb6a9f6f-bf2c-46ce-b62a-e4c8ed9ab0e9" providerId="ADAL" clId="{232389D6-D66D-458E-93BF-C66E7A85952E}" dt="2024-12-19T04:49:44.780" v="506" actId="20577"/>
          <ac:spMkLst>
            <pc:docMk/>
            <pc:sldMk cId="1059250941" sldId="282"/>
            <ac:spMk id="13" creationId="{14AA460D-66CC-B025-AA8C-0DFCDD5A15BC}"/>
          </ac:spMkLst>
        </pc:spChg>
      </pc:sldChg>
      <pc:sldChg chg="addSp delSp modSp mod">
        <pc:chgData name="Himiko Negishi-Wood" userId="cb6a9f6f-bf2c-46ce-b62a-e4c8ed9ab0e9" providerId="ADAL" clId="{232389D6-D66D-458E-93BF-C66E7A85952E}" dt="2024-12-20T01:17:39.220" v="1734" actId="14100"/>
        <pc:sldMkLst>
          <pc:docMk/>
          <pc:sldMk cId="945621815" sldId="283"/>
        </pc:sldMkLst>
        <pc:spChg chg="mod">
          <ac:chgData name="Himiko Negishi-Wood" userId="cb6a9f6f-bf2c-46ce-b62a-e4c8ed9ab0e9" providerId="ADAL" clId="{232389D6-D66D-458E-93BF-C66E7A85952E}" dt="2024-12-19T03:15:40.973" v="103" actId="1076"/>
          <ac:spMkLst>
            <pc:docMk/>
            <pc:sldMk cId="945621815" sldId="283"/>
            <ac:spMk id="3" creationId="{BD3FDA9B-9864-9FCC-D29D-48A74E2B4C20}"/>
          </ac:spMkLst>
        </pc:spChg>
        <pc:spChg chg="add del mod">
          <ac:chgData name="Himiko Negishi-Wood" userId="cb6a9f6f-bf2c-46ce-b62a-e4c8ed9ab0e9" providerId="ADAL" clId="{232389D6-D66D-458E-93BF-C66E7A85952E}" dt="2024-12-19T03:15:21.211" v="96" actId="478"/>
          <ac:spMkLst>
            <pc:docMk/>
            <pc:sldMk cId="945621815" sldId="283"/>
            <ac:spMk id="4" creationId="{518B7017-AA8E-40BA-0DD6-2BBCB78B32D4}"/>
          </ac:spMkLst>
        </pc:spChg>
        <pc:spChg chg="mod">
          <ac:chgData name="Himiko Negishi-Wood" userId="cb6a9f6f-bf2c-46ce-b62a-e4c8ed9ab0e9" providerId="ADAL" clId="{232389D6-D66D-458E-93BF-C66E7A85952E}" dt="2024-12-19T03:45:39.462" v="112" actId="1076"/>
          <ac:spMkLst>
            <pc:docMk/>
            <pc:sldMk cId="945621815" sldId="283"/>
            <ac:spMk id="6" creationId="{CC6D3EDD-A5C9-241D-0058-6EEC9FFDDCE9}"/>
          </ac:spMkLst>
        </pc:spChg>
        <pc:spChg chg="mod">
          <ac:chgData name="Himiko Negishi-Wood" userId="cb6a9f6f-bf2c-46ce-b62a-e4c8ed9ab0e9" providerId="ADAL" clId="{232389D6-D66D-458E-93BF-C66E7A85952E}" dt="2024-12-19T05:06:55.999" v="889" actId="207"/>
          <ac:spMkLst>
            <pc:docMk/>
            <pc:sldMk cId="945621815" sldId="283"/>
            <ac:spMk id="7" creationId="{A55980A9-695B-9892-190B-272D6EEAE324}"/>
          </ac:spMkLst>
        </pc:spChg>
        <pc:spChg chg="add mod">
          <ac:chgData name="Himiko Negishi-Wood" userId="cb6a9f6f-bf2c-46ce-b62a-e4c8ed9ab0e9" providerId="ADAL" clId="{232389D6-D66D-458E-93BF-C66E7A85952E}" dt="2024-12-19T03:59:57.158" v="146"/>
          <ac:spMkLst>
            <pc:docMk/>
            <pc:sldMk cId="945621815" sldId="283"/>
            <ac:spMk id="9" creationId="{504BC81C-1530-FD7B-1587-4776105EF662}"/>
          </ac:spMkLst>
        </pc:spChg>
        <pc:spChg chg="mod">
          <ac:chgData name="Himiko Negishi-Wood" userId="cb6a9f6f-bf2c-46ce-b62a-e4c8ed9ab0e9" providerId="ADAL" clId="{232389D6-D66D-458E-93BF-C66E7A85952E}" dt="2024-12-20T01:17:31.053" v="1733" actId="20577"/>
          <ac:spMkLst>
            <pc:docMk/>
            <pc:sldMk cId="945621815" sldId="283"/>
            <ac:spMk id="11" creationId="{88DD8FD1-AE7E-D14B-B3D9-8D931655AE1A}"/>
          </ac:spMkLst>
        </pc:spChg>
        <pc:grpChg chg="mod">
          <ac:chgData name="Himiko Negishi-Wood" userId="cb6a9f6f-bf2c-46ce-b62a-e4c8ed9ab0e9" providerId="ADAL" clId="{232389D6-D66D-458E-93BF-C66E7A85952E}" dt="2024-12-20T01:17:39.220" v="1734" actId="14100"/>
          <ac:grpSpMkLst>
            <pc:docMk/>
            <pc:sldMk cId="945621815" sldId="283"/>
            <ac:grpSpMk id="12" creationId="{86ACCA98-21A4-EF02-864E-34ABA05205F8}"/>
          </ac:grpSpMkLst>
        </pc:grpChg>
        <pc:picChg chg="del">
          <ac:chgData name="Himiko Negishi-Wood" userId="cb6a9f6f-bf2c-46ce-b62a-e4c8ed9ab0e9" providerId="ADAL" clId="{232389D6-D66D-458E-93BF-C66E7A85952E}" dt="2024-12-19T02:59:18.122" v="66" actId="478"/>
          <ac:picMkLst>
            <pc:docMk/>
            <pc:sldMk cId="945621815" sldId="283"/>
            <ac:picMk id="2" creationId="{3DAB52EB-A9D1-9A61-B428-2C3CEEADCD0E}"/>
          </ac:picMkLst>
        </pc:picChg>
        <pc:picChg chg="add mod">
          <ac:chgData name="Himiko Negishi-Wood" userId="cb6a9f6f-bf2c-46ce-b62a-e4c8ed9ab0e9" providerId="ADAL" clId="{232389D6-D66D-458E-93BF-C66E7A85952E}" dt="2024-12-19T05:07:08.167" v="891" actId="1076"/>
          <ac:picMkLst>
            <pc:docMk/>
            <pc:sldMk cId="945621815" sldId="283"/>
            <ac:picMk id="8" creationId="{E3586F41-F982-1296-6CD2-16571278C0A3}"/>
          </ac:picMkLst>
        </pc:picChg>
      </pc:sldChg>
      <pc:sldChg chg="addSp delSp modSp del mod">
        <pc:chgData name="Himiko Negishi-Wood" userId="cb6a9f6f-bf2c-46ce-b62a-e4c8ed9ab0e9" providerId="ADAL" clId="{232389D6-D66D-458E-93BF-C66E7A85952E}" dt="2024-12-19T03:15:10.550" v="95" actId="2696"/>
        <pc:sldMkLst>
          <pc:docMk/>
          <pc:sldMk cId="106224093" sldId="284"/>
        </pc:sldMkLst>
        <pc:grpChg chg="mod">
          <ac:chgData name="Himiko Negishi-Wood" userId="cb6a9f6f-bf2c-46ce-b62a-e4c8ed9ab0e9" providerId="ADAL" clId="{232389D6-D66D-458E-93BF-C66E7A85952E}" dt="2024-12-19T03:02:07.807" v="79" actId="1076"/>
          <ac:grpSpMkLst>
            <pc:docMk/>
            <pc:sldMk cId="106224093" sldId="284"/>
            <ac:grpSpMk id="12" creationId="{86ACCA98-21A4-EF02-864E-34ABA05205F8}"/>
          </ac:grpSpMkLst>
        </pc:grpChg>
        <pc:picChg chg="add del mod">
          <ac:chgData name="Himiko Negishi-Wood" userId="cb6a9f6f-bf2c-46ce-b62a-e4c8ed9ab0e9" providerId="ADAL" clId="{232389D6-D66D-458E-93BF-C66E7A85952E}" dt="2024-12-19T03:13:59.761" v="94"/>
          <ac:picMkLst>
            <pc:docMk/>
            <pc:sldMk cId="106224093" sldId="284"/>
            <ac:picMk id="5" creationId="{931BA55A-FE85-F593-C5C0-A2529E567C3F}"/>
          </ac:picMkLst>
        </pc:picChg>
        <pc:picChg chg="del">
          <ac:chgData name="Himiko Negishi-Wood" userId="cb6a9f6f-bf2c-46ce-b62a-e4c8ed9ab0e9" providerId="ADAL" clId="{232389D6-D66D-458E-93BF-C66E7A85952E}" dt="2024-12-19T02:59:51.090" v="74" actId="478"/>
          <ac:picMkLst>
            <pc:docMk/>
            <pc:sldMk cId="106224093" sldId="284"/>
            <ac:picMk id="8" creationId="{E3586F41-F982-1296-6CD2-16571278C0A3}"/>
          </ac:picMkLst>
        </pc:picChg>
        <pc:picChg chg="add mod">
          <ac:chgData name="Himiko Negishi-Wood" userId="cb6a9f6f-bf2c-46ce-b62a-e4c8ed9ab0e9" providerId="ADAL" clId="{232389D6-D66D-458E-93BF-C66E7A85952E}" dt="2024-12-19T03:13:59.761" v="94"/>
          <ac:picMkLst>
            <pc:docMk/>
            <pc:sldMk cId="106224093" sldId="284"/>
            <ac:picMk id="10" creationId="{DB34B785-1822-8593-891F-A13D46628C4A}"/>
          </ac:picMkLst>
        </pc:picChg>
      </pc:sldChg>
      <pc:sldChg chg="addSp delSp modSp new mod">
        <pc:chgData name="Himiko Negishi-Wood" userId="cb6a9f6f-bf2c-46ce-b62a-e4c8ed9ab0e9" providerId="ADAL" clId="{232389D6-D66D-458E-93BF-C66E7A85952E}" dt="2024-12-19T04:07:26.460" v="290" actId="207"/>
        <pc:sldMkLst>
          <pc:docMk/>
          <pc:sldMk cId="200116511" sldId="284"/>
        </pc:sldMkLst>
        <pc:spChg chg="add del mod">
          <ac:chgData name="Himiko Negishi-Wood" userId="cb6a9f6f-bf2c-46ce-b62a-e4c8ed9ab0e9" providerId="ADAL" clId="{232389D6-D66D-458E-93BF-C66E7A85952E}" dt="2024-12-19T04:00:25.504" v="153" actId="21"/>
          <ac:spMkLst>
            <pc:docMk/>
            <pc:sldMk cId="200116511" sldId="284"/>
            <ac:spMk id="5" creationId="{7144E332-60A8-C37C-924A-5815DA685DD7}"/>
          </ac:spMkLst>
        </pc:spChg>
        <pc:spChg chg="add mod">
          <ac:chgData name="Himiko Negishi-Wood" userId="cb6a9f6f-bf2c-46ce-b62a-e4c8ed9ab0e9" providerId="ADAL" clId="{232389D6-D66D-458E-93BF-C66E7A85952E}" dt="2024-12-19T04:06:57.055" v="283" actId="207"/>
          <ac:spMkLst>
            <pc:docMk/>
            <pc:sldMk cId="200116511" sldId="284"/>
            <ac:spMk id="6" creationId="{31216099-1E35-5DA2-89A0-8934B834D467}"/>
          </ac:spMkLst>
        </pc:spChg>
        <pc:spChg chg="add mod">
          <ac:chgData name="Himiko Negishi-Wood" userId="cb6a9f6f-bf2c-46ce-b62a-e4c8ed9ab0e9" providerId="ADAL" clId="{232389D6-D66D-458E-93BF-C66E7A85952E}" dt="2024-12-19T04:07:26.460" v="290" actId="207"/>
          <ac:spMkLst>
            <pc:docMk/>
            <pc:sldMk cId="200116511" sldId="284"/>
            <ac:spMk id="7" creationId="{7F0CE035-A5E3-E339-35EB-FEC02FCDE714}"/>
          </ac:spMkLst>
        </pc:spChg>
        <pc:spChg chg="add mod ord">
          <ac:chgData name="Himiko Negishi-Wood" userId="cb6a9f6f-bf2c-46ce-b62a-e4c8ed9ab0e9" providerId="ADAL" clId="{232389D6-D66D-458E-93BF-C66E7A85952E}" dt="2024-12-19T04:07:21.177" v="288" actId="207"/>
          <ac:spMkLst>
            <pc:docMk/>
            <pc:sldMk cId="200116511" sldId="284"/>
            <ac:spMk id="8" creationId="{22E2E9AB-0090-5FEA-4509-A4D48A86F812}"/>
          </ac:spMkLst>
        </pc:spChg>
        <pc:picChg chg="add mod modCrop">
          <ac:chgData name="Himiko Negishi-Wood" userId="cb6a9f6f-bf2c-46ce-b62a-e4c8ed9ab0e9" providerId="ADAL" clId="{232389D6-D66D-458E-93BF-C66E7A85952E}" dt="2024-12-19T04:07:03.654" v="285" actId="1076"/>
          <ac:picMkLst>
            <pc:docMk/>
            <pc:sldMk cId="200116511" sldId="284"/>
            <ac:picMk id="3" creationId="{9E1BE9C2-85E2-66A8-817A-CE74A2C33574}"/>
          </ac:picMkLst>
        </pc:picChg>
        <pc:picChg chg="add del mod">
          <ac:chgData name="Himiko Negishi-Wood" userId="cb6a9f6f-bf2c-46ce-b62a-e4c8ed9ab0e9" providerId="ADAL" clId="{232389D6-D66D-458E-93BF-C66E7A85952E}" dt="2024-12-19T03:46:30.614" v="122" actId="478"/>
          <ac:picMkLst>
            <pc:docMk/>
            <pc:sldMk cId="200116511" sldId="284"/>
            <ac:picMk id="4" creationId="{C1A5F554-16A7-065E-4263-DDC9C8E88E08}"/>
          </ac:picMkLst>
        </pc:picChg>
      </pc:sldChg>
    </pc:docChg>
  </pc:docChgLst>
  <pc:docChgLst>
    <pc:chgData name="Himiko Negishi-Wood" userId="cb6a9f6f-bf2c-46ce-b62a-e4c8ed9ab0e9" providerId="ADAL" clId="{EC3BF7D8-89DE-416D-94AD-B8821A2664CB}"/>
    <pc:docChg chg="undo custSel modSld sldOrd">
      <pc:chgData name="Himiko Negishi-Wood" userId="cb6a9f6f-bf2c-46ce-b62a-e4c8ed9ab0e9" providerId="ADAL" clId="{EC3BF7D8-89DE-416D-94AD-B8821A2664CB}" dt="2025-01-08T23:05:21.354" v="483" actId="1076"/>
      <pc:docMkLst>
        <pc:docMk/>
      </pc:docMkLst>
      <pc:sldChg chg="addSp modSp mod">
        <pc:chgData name="Himiko Negishi-Wood" userId="cb6a9f6f-bf2c-46ce-b62a-e4c8ed9ab0e9" providerId="ADAL" clId="{EC3BF7D8-89DE-416D-94AD-B8821A2664CB}" dt="2025-01-06T04:21:11.056" v="390" actId="1076"/>
        <pc:sldMkLst>
          <pc:docMk/>
          <pc:sldMk cId="2231153640" sldId="263"/>
        </pc:sldMkLst>
        <pc:spChg chg="mod">
          <ac:chgData name="Himiko Negishi-Wood" userId="cb6a9f6f-bf2c-46ce-b62a-e4c8ed9ab0e9" providerId="ADAL" clId="{EC3BF7D8-89DE-416D-94AD-B8821A2664CB}" dt="2025-01-06T04:21:10.625" v="389" actId="1076"/>
          <ac:spMkLst>
            <pc:docMk/>
            <pc:sldMk cId="2231153640" sldId="263"/>
            <ac:spMk id="2" creationId="{AEA84CEE-2DA8-075F-0CD9-30E2A2E3B546}"/>
          </ac:spMkLst>
        </pc:spChg>
        <pc:spChg chg="mod">
          <ac:chgData name="Himiko Negishi-Wood" userId="cb6a9f6f-bf2c-46ce-b62a-e4c8ed9ab0e9" providerId="ADAL" clId="{EC3BF7D8-89DE-416D-94AD-B8821A2664CB}" dt="2025-01-06T04:21:10.308" v="388" actId="1076"/>
          <ac:spMkLst>
            <pc:docMk/>
            <pc:sldMk cId="2231153640" sldId="263"/>
            <ac:spMk id="7" creationId="{3A542748-7210-8F86-4C6E-193C5276D789}"/>
          </ac:spMkLst>
        </pc:spChg>
        <pc:spChg chg="add mod">
          <ac:chgData name="Himiko Negishi-Wood" userId="cb6a9f6f-bf2c-46ce-b62a-e4c8ed9ab0e9" providerId="ADAL" clId="{EC3BF7D8-89DE-416D-94AD-B8821A2664CB}" dt="2025-01-06T04:21:11.056" v="390" actId="1076"/>
          <ac:spMkLst>
            <pc:docMk/>
            <pc:sldMk cId="2231153640" sldId="263"/>
            <ac:spMk id="12" creationId="{8DCEFD8D-F078-6931-D0CF-C82BBD0977D2}"/>
          </ac:spMkLst>
        </pc:spChg>
      </pc:sldChg>
      <pc:sldChg chg="modSp mod ord">
        <pc:chgData name="Himiko Negishi-Wood" userId="cb6a9f6f-bf2c-46ce-b62a-e4c8ed9ab0e9" providerId="ADAL" clId="{EC3BF7D8-89DE-416D-94AD-B8821A2664CB}" dt="2025-01-06T03:22:10.501" v="5" actId="20577"/>
        <pc:sldMkLst>
          <pc:docMk/>
          <pc:sldMk cId="1574038710" sldId="264"/>
        </pc:sldMkLst>
        <pc:spChg chg="mod">
          <ac:chgData name="Himiko Negishi-Wood" userId="cb6a9f6f-bf2c-46ce-b62a-e4c8ed9ab0e9" providerId="ADAL" clId="{EC3BF7D8-89DE-416D-94AD-B8821A2664CB}" dt="2025-01-06T03:22:10.501" v="5" actId="20577"/>
          <ac:spMkLst>
            <pc:docMk/>
            <pc:sldMk cId="1574038710" sldId="264"/>
            <ac:spMk id="3" creationId="{E7FAD84B-AF4D-2279-5839-61D79F460EC5}"/>
          </ac:spMkLst>
        </pc:spChg>
      </pc:sldChg>
      <pc:sldChg chg="modSp mod">
        <pc:chgData name="Himiko Negishi-Wood" userId="cb6a9f6f-bf2c-46ce-b62a-e4c8ed9ab0e9" providerId="ADAL" clId="{EC3BF7D8-89DE-416D-94AD-B8821A2664CB}" dt="2025-01-08T22:54:25.194" v="467" actId="20577"/>
        <pc:sldMkLst>
          <pc:docMk/>
          <pc:sldMk cId="3891213437" sldId="266"/>
        </pc:sldMkLst>
        <pc:spChg chg="mod">
          <ac:chgData name="Himiko Negishi-Wood" userId="cb6a9f6f-bf2c-46ce-b62a-e4c8ed9ab0e9" providerId="ADAL" clId="{EC3BF7D8-89DE-416D-94AD-B8821A2664CB}" dt="2025-01-08T22:54:25.194" v="467" actId="20577"/>
          <ac:spMkLst>
            <pc:docMk/>
            <pc:sldMk cId="3891213437" sldId="266"/>
            <ac:spMk id="4" creationId="{A99EE822-2040-4661-0056-343B84686362}"/>
          </ac:spMkLst>
        </pc:spChg>
        <pc:picChg chg="mod">
          <ac:chgData name="Himiko Negishi-Wood" userId="cb6a9f6f-bf2c-46ce-b62a-e4c8ed9ab0e9" providerId="ADAL" clId="{EC3BF7D8-89DE-416D-94AD-B8821A2664CB}" dt="2025-01-06T03:20:56.116" v="1" actId="3626"/>
          <ac:picMkLst>
            <pc:docMk/>
            <pc:sldMk cId="3891213437" sldId="266"/>
            <ac:picMk id="7" creationId="{A6931730-24A4-557D-262A-A5F5D2E5C887}"/>
          </ac:picMkLst>
        </pc:picChg>
      </pc:sldChg>
      <pc:sldChg chg="modSp mod">
        <pc:chgData name="Himiko Negishi-Wood" userId="cb6a9f6f-bf2c-46ce-b62a-e4c8ed9ab0e9" providerId="ADAL" clId="{EC3BF7D8-89DE-416D-94AD-B8821A2664CB}" dt="2025-01-08T22:51:41.684" v="453" actId="208"/>
        <pc:sldMkLst>
          <pc:docMk/>
          <pc:sldMk cId="2651494735" sldId="268"/>
        </pc:sldMkLst>
        <pc:spChg chg="mod">
          <ac:chgData name="Himiko Negishi-Wood" userId="cb6a9f6f-bf2c-46ce-b62a-e4c8ed9ab0e9" providerId="ADAL" clId="{EC3BF7D8-89DE-416D-94AD-B8821A2664CB}" dt="2025-01-08T22:51:07.348" v="446" actId="1076"/>
          <ac:spMkLst>
            <pc:docMk/>
            <pc:sldMk cId="2651494735" sldId="268"/>
            <ac:spMk id="2" creationId="{1EF59448-C848-90F9-A8C3-2F7690B6A1E3}"/>
          </ac:spMkLst>
        </pc:spChg>
        <pc:spChg chg="mod">
          <ac:chgData name="Himiko Negishi-Wood" userId="cb6a9f6f-bf2c-46ce-b62a-e4c8ed9ab0e9" providerId="ADAL" clId="{EC3BF7D8-89DE-416D-94AD-B8821A2664CB}" dt="2025-01-08T22:51:41.684" v="453" actId="208"/>
          <ac:spMkLst>
            <pc:docMk/>
            <pc:sldMk cId="2651494735" sldId="268"/>
            <ac:spMk id="4" creationId="{B3381D3E-1DF8-E8DB-A1CD-80BE41CAD664}"/>
          </ac:spMkLst>
        </pc:spChg>
        <pc:spChg chg="mod">
          <ac:chgData name="Himiko Negishi-Wood" userId="cb6a9f6f-bf2c-46ce-b62a-e4c8ed9ab0e9" providerId="ADAL" clId="{EC3BF7D8-89DE-416D-94AD-B8821A2664CB}" dt="2025-01-08T22:51:28.043" v="451" actId="208"/>
          <ac:spMkLst>
            <pc:docMk/>
            <pc:sldMk cId="2651494735" sldId="268"/>
            <ac:spMk id="7" creationId="{437FBC64-8F49-5B6A-2ED9-5E52FBFEA708}"/>
          </ac:spMkLst>
        </pc:spChg>
        <pc:spChg chg="mod">
          <ac:chgData name="Himiko Negishi-Wood" userId="cb6a9f6f-bf2c-46ce-b62a-e4c8ed9ab0e9" providerId="ADAL" clId="{EC3BF7D8-89DE-416D-94AD-B8821A2664CB}" dt="2025-01-08T22:51:19.927" v="449" actId="1076"/>
          <ac:spMkLst>
            <pc:docMk/>
            <pc:sldMk cId="2651494735" sldId="268"/>
            <ac:spMk id="18" creationId="{4177C519-4CFA-CD8E-2075-8D278109DD5C}"/>
          </ac:spMkLst>
        </pc:spChg>
      </pc:sldChg>
      <pc:sldChg chg="modSp mod">
        <pc:chgData name="Himiko Negishi-Wood" userId="cb6a9f6f-bf2c-46ce-b62a-e4c8ed9ab0e9" providerId="ADAL" clId="{EC3BF7D8-89DE-416D-94AD-B8821A2664CB}" dt="2025-01-08T22:52:16.903" v="456" actId="20577"/>
        <pc:sldMkLst>
          <pc:docMk/>
          <pc:sldMk cId="2466177802" sldId="269"/>
        </pc:sldMkLst>
        <pc:spChg chg="mod">
          <ac:chgData name="Himiko Negishi-Wood" userId="cb6a9f6f-bf2c-46ce-b62a-e4c8ed9ab0e9" providerId="ADAL" clId="{EC3BF7D8-89DE-416D-94AD-B8821A2664CB}" dt="2025-01-08T22:52:16.903" v="456" actId="20577"/>
          <ac:spMkLst>
            <pc:docMk/>
            <pc:sldMk cId="2466177802" sldId="269"/>
            <ac:spMk id="2" creationId="{8948065A-A734-DFA5-CBC0-099448976213}"/>
          </ac:spMkLst>
        </pc:spChg>
      </pc:sldChg>
      <pc:sldChg chg="modSp mod ord modNotesTx">
        <pc:chgData name="Himiko Negishi-Wood" userId="cb6a9f6f-bf2c-46ce-b62a-e4c8ed9ab0e9" providerId="ADAL" clId="{EC3BF7D8-89DE-416D-94AD-B8821A2664CB}" dt="2025-01-06T04:18:39.029" v="381" actId="113"/>
        <pc:sldMkLst>
          <pc:docMk/>
          <pc:sldMk cId="1476624271" sldId="272"/>
        </pc:sldMkLst>
        <pc:spChg chg="mod">
          <ac:chgData name="Himiko Negishi-Wood" userId="cb6a9f6f-bf2c-46ce-b62a-e4c8ed9ab0e9" providerId="ADAL" clId="{EC3BF7D8-89DE-416D-94AD-B8821A2664CB}" dt="2025-01-06T04:03:31.691" v="197" actId="20577"/>
          <ac:spMkLst>
            <pc:docMk/>
            <pc:sldMk cId="1476624271" sldId="272"/>
            <ac:spMk id="2" creationId="{8B9C7E6B-9FAD-A489-8683-8826B644C6B8}"/>
          </ac:spMkLst>
        </pc:spChg>
      </pc:sldChg>
      <pc:sldChg chg="modSp mod">
        <pc:chgData name="Himiko Negishi-Wood" userId="cb6a9f6f-bf2c-46ce-b62a-e4c8ed9ab0e9" providerId="ADAL" clId="{EC3BF7D8-89DE-416D-94AD-B8821A2664CB}" dt="2025-01-08T22:50:35.493" v="445" actId="1076"/>
        <pc:sldMkLst>
          <pc:docMk/>
          <pc:sldMk cId="1935587113" sldId="275"/>
        </pc:sldMkLst>
        <pc:spChg chg="mod">
          <ac:chgData name="Himiko Negishi-Wood" userId="cb6a9f6f-bf2c-46ce-b62a-e4c8ed9ab0e9" providerId="ADAL" clId="{EC3BF7D8-89DE-416D-94AD-B8821A2664CB}" dt="2025-01-08T22:49:45.485" v="432" actId="1076"/>
          <ac:spMkLst>
            <pc:docMk/>
            <pc:sldMk cId="1935587113" sldId="275"/>
            <ac:spMk id="3" creationId="{A531C32E-5E91-2529-EE58-E1D05E04ADBB}"/>
          </ac:spMkLst>
        </pc:spChg>
        <pc:spChg chg="mod">
          <ac:chgData name="Himiko Negishi-Wood" userId="cb6a9f6f-bf2c-46ce-b62a-e4c8ed9ab0e9" providerId="ADAL" clId="{EC3BF7D8-89DE-416D-94AD-B8821A2664CB}" dt="2025-01-08T22:49:51.029" v="433" actId="1076"/>
          <ac:spMkLst>
            <pc:docMk/>
            <pc:sldMk cId="1935587113" sldId="275"/>
            <ac:spMk id="4" creationId="{9CBB07FC-464D-2675-C110-70DF4492581C}"/>
          </ac:spMkLst>
        </pc:spChg>
        <pc:spChg chg="mod">
          <ac:chgData name="Himiko Negishi-Wood" userId="cb6a9f6f-bf2c-46ce-b62a-e4c8ed9ab0e9" providerId="ADAL" clId="{EC3BF7D8-89DE-416D-94AD-B8821A2664CB}" dt="2025-01-08T22:50:35.493" v="445" actId="1076"/>
          <ac:spMkLst>
            <pc:docMk/>
            <pc:sldMk cId="1935587113" sldId="275"/>
            <ac:spMk id="11" creationId="{E6F9C640-F721-75A9-997F-828C6217E2A1}"/>
          </ac:spMkLst>
        </pc:spChg>
        <pc:spChg chg="mod">
          <ac:chgData name="Himiko Negishi-Wood" userId="cb6a9f6f-bf2c-46ce-b62a-e4c8ed9ab0e9" providerId="ADAL" clId="{EC3BF7D8-89DE-416D-94AD-B8821A2664CB}" dt="2025-01-08T22:50:33.404" v="444" actId="122"/>
          <ac:spMkLst>
            <pc:docMk/>
            <pc:sldMk cId="1935587113" sldId="275"/>
            <ac:spMk id="13" creationId="{892EFC84-57DE-867A-7C9D-7717E254C4FF}"/>
          </ac:spMkLst>
        </pc:spChg>
        <pc:grpChg chg="mod">
          <ac:chgData name="Himiko Negishi-Wood" userId="cb6a9f6f-bf2c-46ce-b62a-e4c8ed9ab0e9" providerId="ADAL" clId="{EC3BF7D8-89DE-416D-94AD-B8821A2664CB}" dt="2025-01-08T22:49:45.485" v="432" actId="1076"/>
          <ac:grpSpMkLst>
            <pc:docMk/>
            <pc:sldMk cId="1935587113" sldId="275"/>
            <ac:grpSpMk id="5" creationId="{E14FE593-DFAC-B507-09F9-0E8C5838A301}"/>
          </ac:grpSpMkLst>
        </pc:grpChg>
        <pc:picChg chg="mod">
          <ac:chgData name="Himiko Negishi-Wood" userId="cb6a9f6f-bf2c-46ce-b62a-e4c8ed9ab0e9" providerId="ADAL" clId="{EC3BF7D8-89DE-416D-94AD-B8821A2664CB}" dt="2025-01-08T22:49:45.485" v="432" actId="1076"/>
          <ac:picMkLst>
            <pc:docMk/>
            <pc:sldMk cId="1935587113" sldId="275"/>
            <ac:picMk id="19460" creationId="{58CB8605-8EF8-1834-8E54-E7A8CF16E021}"/>
          </ac:picMkLst>
        </pc:picChg>
      </pc:sldChg>
      <pc:sldChg chg="modSp mod">
        <pc:chgData name="Himiko Negishi-Wood" userId="cb6a9f6f-bf2c-46ce-b62a-e4c8ed9ab0e9" providerId="ADAL" clId="{EC3BF7D8-89DE-416D-94AD-B8821A2664CB}" dt="2025-01-08T22:48:22.762" v="422" actId="14100"/>
        <pc:sldMkLst>
          <pc:docMk/>
          <pc:sldMk cId="1836275103" sldId="279"/>
        </pc:sldMkLst>
        <pc:spChg chg="mod">
          <ac:chgData name="Himiko Negishi-Wood" userId="cb6a9f6f-bf2c-46ce-b62a-e4c8ed9ab0e9" providerId="ADAL" clId="{EC3BF7D8-89DE-416D-94AD-B8821A2664CB}" dt="2025-01-08T22:46:59.338" v="405" actId="20577"/>
          <ac:spMkLst>
            <pc:docMk/>
            <pc:sldMk cId="1836275103" sldId="279"/>
            <ac:spMk id="4" creationId="{26263BA6-ED3B-D899-30AF-0A917B09F22C}"/>
          </ac:spMkLst>
        </pc:spChg>
        <pc:spChg chg="mod">
          <ac:chgData name="Himiko Negishi-Wood" userId="cb6a9f6f-bf2c-46ce-b62a-e4c8ed9ab0e9" providerId="ADAL" clId="{EC3BF7D8-89DE-416D-94AD-B8821A2664CB}" dt="2025-01-08T22:48:22.762" v="422" actId="14100"/>
          <ac:spMkLst>
            <pc:docMk/>
            <pc:sldMk cId="1836275103" sldId="279"/>
            <ac:spMk id="8" creationId="{F1DF7F4D-97CF-BAAB-5A91-7D9F79394673}"/>
          </ac:spMkLst>
        </pc:spChg>
        <pc:spChg chg="mod">
          <ac:chgData name="Himiko Negishi-Wood" userId="cb6a9f6f-bf2c-46ce-b62a-e4c8ed9ab0e9" providerId="ADAL" clId="{EC3BF7D8-89DE-416D-94AD-B8821A2664CB}" dt="2025-01-06T03:23:34.832" v="8" actId="1076"/>
          <ac:spMkLst>
            <pc:docMk/>
            <pc:sldMk cId="1836275103" sldId="279"/>
            <ac:spMk id="37" creationId="{3B8777AE-921E-23ED-F954-95591ECA505B}"/>
          </ac:spMkLst>
        </pc:spChg>
      </pc:sldChg>
      <pc:sldChg chg="modSp mod">
        <pc:chgData name="Himiko Negishi-Wood" userId="cb6a9f6f-bf2c-46ce-b62a-e4c8ed9ab0e9" providerId="ADAL" clId="{EC3BF7D8-89DE-416D-94AD-B8821A2664CB}" dt="2025-01-06T03:18:14.696" v="0" actId="1076"/>
        <pc:sldMkLst>
          <pc:docMk/>
          <pc:sldMk cId="3850546506" sldId="281"/>
        </pc:sldMkLst>
        <pc:spChg chg="mod">
          <ac:chgData name="Himiko Negishi-Wood" userId="cb6a9f6f-bf2c-46ce-b62a-e4c8ed9ab0e9" providerId="ADAL" clId="{EC3BF7D8-89DE-416D-94AD-B8821A2664CB}" dt="2025-01-06T03:18:14.696" v="0" actId="1076"/>
          <ac:spMkLst>
            <pc:docMk/>
            <pc:sldMk cId="3850546506" sldId="281"/>
            <ac:spMk id="3" creationId="{8320F506-31CA-9839-38C8-38AE0B0A65EE}"/>
          </ac:spMkLst>
        </pc:spChg>
      </pc:sldChg>
      <pc:sldChg chg="addSp delSp modSp mod">
        <pc:chgData name="Himiko Negishi-Wood" userId="cb6a9f6f-bf2c-46ce-b62a-e4c8ed9ab0e9" providerId="ADAL" clId="{EC3BF7D8-89DE-416D-94AD-B8821A2664CB}" dt="2025-01-08T23:05:21.354" v="483" actId="1076"/>
        <pc:sldMkLst>
          <pc:docMk/>
          <pc:sldMk cId="945621815" sldId="283"/>
        </pc:sldMkLst>
        <pc:spChg chg="add del mod">
          <ac:chgData name="Himiko Negishi-Wood" userId="cb6a9f6f-bf2c-46ce-b62a-e4c8ed9ab0e9" providerId="ADAL" clId="{EC3BF7D8-89DE-416D-94AD-B8821A2664CB}" dt="2025-01-06T03:41:55.861" v="63" actId="21"/>
          <ac:spMkLst>
            <pc:docMk/>
            <pc:sldMk cId="945621815" sldId="283"/>
            <ac:spMk id="2" creationId="{B74EF905-25AA-A853-7395-BBC6D4428862}"/>
          </ac:spMkLst>
        </pc:spChg>
        <pc:spChg chg="add mod">
          <ac:chgData name="Himiko Negishi-Wood" userId="cb6a9f6f-bf2c-46ce-b62a-e4c8ed9ab0e9" providerId="ADAL" clId="{EC3BF7D8-89DE-416D-94AD-B8821A2664CB}" dt="2025-01-06T03:55:17.979" v="174"/>
          <ac:spMkLst>
            <pc:docMk/>
            <pc:sldMk cId="945621815" sldId="283"/>
            <ac:spMk id="3" creationId="{9184F4CC-F5C8-66E0-1A2E-9C5833C04B3B}"/>
          </ac:spMkLst>
        </pc:spChg>
        <pc:spChg chg="mod">
          <ac:chgData name="Himiko Negishi-Wood" userId="cb6a9f6f-bf2c-46ce-b62a-e4c8ed9ab0e9" providerId="ADAL" clId="{EC3BF7D8-89DE-416D-94AD-B8821A2664CB}" dt="2025-01-06T03:49:18.280" v="115" actId="1076"/>
          <ac:spMkLst>
            <pc:docMk/>
            <pc:sldMk cId="945621815" sldId="283"/>
            <ac:spMk id="4" creationId="{FC212969-9C1D-659A-CB73-C62A244623B1}"/>
          </ac:spMkLst>
        </pc:spChg>
        <pc:spChg chg="mod">
          <ac:chgData name="Himiko Negishi-Wood" userId="cb6a9f6f-bf2c-46ce-b62a-e4c8ed9ab0e9" providerId="ADAL" clId="{EC3BF7D8-89DE-416D-94AD-B8821A2664CB}" dt="2025-01-08T23:05:21.354" v="483" actId="1076"/>
          <ac:spMkLst>
            <pc:docMk/>
            <pc:sldMk cId="945621815" sldId="283"/>
            <ac:spMk id="6" creationId="{CC6D3EDD-A5C9-241D-0058-6EEC9FFDDCE9}"/>
          </ac:spMkLst>
        </pc:spChg>
        <pc:spChg chg="mod">
          <ac:chgData name="Himiko Negishi-Wood" userId="cb6a9f6f-bf2c-46ce-b62a-e4c8ed9ab0e9" providerId="ADAL" clId="{EC3BF7D8-89DE-416D-94AD-B8821A2664CB}" dt="2025-01-08T23:04:53.760" v="479" actId="1076"/>
          <ac:spMkLst>
            <pc:docMk/>
            <pc:sldMk cId="945621815" sldId="283"/>
            <ac:spMk id="10" creationId="{E1ADE304-CB44-DA99-9E9E-8E583640854A}"/>
          </ac:spMkLst>
        </pc:spChg>
        <pc:spChg chg="add del mod">
          <ac:chgData name="Himiko Negishi-Wood" userId="cb6a9f6f-bf2c-46ce-b62a-e4c8ed9ab0e9" providerId="ADAL" clId="{EC3BF7D8-89DE-416D-94AD-B8821A2664CB}" dt="2025-01-06T03:43:46.059" v="83" actId="478"/>
          <ac:spMkLst>
            <pc:docMk/>
            <pc:sldMk cId="945621815" sldId="283"/>
            <ac:spMk id="11" creationId="{31261CFE-B4BD-89EE-1353-E8750DBCB453}"/>
          </ac:spMkLst>
        </pc:spChg>
        <pc:spChg chg="mod">
          <ac:chgData name="Himiko Negishi-Wood" userId="cb6a9f6f-bf2c-46ce-b62a-e4c8ed9ab0e9" providerId="ADAL" clId="{EC3BF7D8-89DE-416D-94AD-B8821A2664CB}" dt="2025-01-08T23:04:48.466" v="478" actId="1076"/>
          <ac:spMkLst>
            <pc:docMk/>
            <pc:sldMk cId="945621815" sldId="283"/>
            <ac:spMk id="13" creationId="{FF8C427E-9CD8-FC8D-1DB8-3428BD4325F5}"/>
          </ac:spMkLst>
        </pc:spChg>
        <pc:spChg chg="add mod">
          <ac:chgData name="Himiko Negishi-Wood" userId="cb6a9f6f-bf2c-46ce-b62a-e4c8ed9ab0e9" providerId="ADAL" clId="{EC3BF7D8-89DE-416D-94AD-B8821A2664CB}" dt="2025-01-06T04:00:39.886" v="178" actId="113"/>
          <ac:spMkLst>
            <pc:docMk/>
            <pc:sldMk cId="945621815" sldId="283"/>
            <ac:spMk id="16" creationId="{03682533-8A77-5B30-958F-35576E8DED5D}"/>
          </ac:spMkLst>
        </pc:spChg>
        <pc:grpChg chg="mod">
          <ac:chgData name="Himiko Negishi-Wood" userId="cb6a9f6f-bf2c-46ce-b62a-e4c8ed9ab0e9" providerId="ADAL" clId="{EC3BF7D8-89DE-416D-94AD-B8821A2664CB}" dt="2025-01-06T03:49:20.733" v="116" actId="1076"/>
          <ac:grpSpMkLst>
            <pc:docMk/>
            <pc:sldMk cId="945621815" sldId="283"/>
            <ac:grpSpMk id="5" creationId="{FE993F7C-2899-D69D-8A5E-F6720A99C0ED}"/>
          </ac:grpSpMkLst>
        </pc:grpChg>
        <pc:grpChg chg="mod">
          <ac:chgData name="Himiko Negishi-Wood" userId="cb6a9f6f-bf2c-46ce-b62a-e4c8ed9ab0e9" providerId="ADAL" clId="{EC3BF7D8-89DE-416D-94AD-B8821A2664CB}" dt="2025-01-08T23:05:09.826" v="481" actId="1076"/>
          <ac:grpSpMkLst>
            <pc:docMk/>
            <pc:sldMk cId="945621815" sldId="283"/>
            <ac:grpSpMk id="14" creationId="{193B38ED-0566-15FC-4371-3D34F36CF6CB}"/>
          </ac:grpSpMkLst>
        </pc:grpChg>
        <pc:grpChg chg="add mod">
          <ac:chgData name="Himiko Negishi-Wood" userId="cb6a9f6f-bf2c-46ce-b62a-e4c8ed9ab0e9" providerId="ADAL" clId="{EC3BF7D8-89DE-416D-94AD-B8821A2664CB}" dt="2025-01-06T03:50:42.894" v="159" actId="164"/>
          <ac:grpSpMkLst>
            <pc:docMk/>
            <pc:sldMk cId="945621815" sldId="283"/>
            <ac:grpSpMk id="17" creationId="{56B0A38B-C18C-EC32-AFD3-13F297C5820D}"/>
          </ac:grpSpMkLst>
        </pc:grpChg>
        <pc:picChg chg="mod">
          <ac:chgData name="Himiko Negishi-Wood" userId="cb6a9f6f-bf2c-46ce-b62a-e4c8ed9ab0e9" providerId="ADAL" clId="{EC3BF7D8-89DE-416D-94AD-B8821A2664CB}" dt="2025-01-06T03:43:20.109" v="80" actId="1076"/>
          <ac:picMkLst>
            <pc:docMk/>
            <pc:sldMk cId="945621815" sldId="283"/>
            <ac:picMk id="8" creationId="{E3586F41-F982-1296-6CD2-16571278C0A3}"/>
          </ac:picMkLst>
        </pc:picChg>
        <pc:picChg chg="add mod">
          <ac:chgData name="Himiko Negishi-Wood" userId="cb6a9f6f-bf2c-46ce-b62a-e4c8ed9ab0e9" providerId="ADAL" clId="{EC3BF7D8-89DE-416D-94AD-B8821A2664CB}" dt="2025-01-06T03:55:24.699" v="175" actId="1076"/>
          <ac:picMkLst>
            <pc:docMk/>
            <pc:sldMk cId="945621815" sldId="283"/>
            <ac:picMk id="15" creationId="{16555459-4BAB-9330-847D-F79BB5D2862F}"/>
          </ac:picMkLst>
        </pc:picChg>
      </pc:sldChg>
    </pc:docChg>
  </pc:docChgLst>
  <pc:docChgLst>
    <pc:chgData name="Himiko Negishi-Wood" userId="cb6a9f6f-bf2c-46ce-b62a-e4c8ed9ab0e9" providerId="ADAL" clId="{81C0D7E3-D225-452C-8E46-E8683CCE75DB}"/>
    <pc:docChg chg="undo custSel modSld">
      <pc:chgData name="Himiko Negishi-Wood" userId="cb6a9f6f-bf2c-46ce-b62a-e4c8ed9ab0e9" providerId="ADAL" clId="{81C0D7E3-D225-452C-8E46-E8683CCE75DB}" dt="2025-01-31T01:30:45.116" v="55"/>
      <pc:docMkLst>
        <pc:docMk/>
      </pc:docMkLst>
      <pc:sldChg chg="addSp delSp modSp mod">
        <pc:chgData name="Himiko Negishi-Wood" userId="cb6a9f6f-bf2c-46ce-b62a-e4c8ed9ab0e9" providerId="ADAL" clId="{81C0D7E3-D225-452C-8E46-E8683CCE75DB}" dt="2025-01-31T01:30:45.116" v="55"/>
        <pc:sldMkLst>
          <pc:docMk/>
          <pc:sldMk cId="2925493539" sldId="280"/>
        </pc:sldMkLst>
        <pc:spChg chg="add del mod">
          <ac:chgData name="Himiko Negishi-Wood" userId="cb6a9f6f-bf2c-46ce-b62a-e4c8ed9ab0e9" providerId="ADAL" clId="{81C0D7E3-D225-452C-8E46-E8683CCE75DB}" dt="2025-01-31T01:25:31.400" v="30" actId="478"/>
          <ac:spMkLst>
            <pc:docMk/>
            <pc:sldMk cId="2925493539" sldId="280"/>
            <ac:spMk id="8" creationId="{AE2D4F55-9958-CC07-F816-F7272958C0BC}"/>
          </ac:spMkLst>
        </pc:spChg>
        <pc:spChg chg="add del mod ord topLvl">
          <ac:chgData name="Himiko Negishi-Wood" userId="cb6a9f6f-bf2c-46ce-b62a-e4c8ed9ab0e9" providerId="ADAL" clId="{81C0D7E3-D225-452C-8E46-E8683CCE75DB}" dt="2025-01-31T01:26:05.833" v="38" actId="478"/>
          <ac:spMkLst>
            <pc:docMk/>
            <pc:sldMk cId="2925493539" sldId="280"/>
            <ac:spMk id="11" creationId="{09B79A96-8D43-36FB-F746-1C41D630E747}"/>
          </ac:spMkLst>
        </pc:spChg>
        <pc:spChg chg="del">
          <ac:chgData name="Himiko Negishi-Wood" userId="cb6a9f6f-bf2c-46ce-b62a-e4c8ed9ab0e9" providerId="ADAL" clId="{81C0D7E3-D225-452C-8E46-E8683CCE75DB}" dt="2025-01-31T01:23:26.583" v="1" actId="478"/>
          <ac:spMkLst>
            <pc:docMk/>
            <pc:sldMk cId="2925493539" sldId="280"/>
            <ac:spMk id="19" creationId="{9AC729F8-C157-D32F-BB8F-6CDED42B24F1}"/>
          </ac:spMkLst>
        </pc:spChg>
        <pc:grpChg chg="del mod">
          <ac:chgData name="Himiko Negishi-Wood" userId="cb6a9f6f-bf2c-46ce-b62a-e4c8ed9ab0e9" providerId="ADAL" clId="{81C0D7E3-D225-452C-8E46-E8683CCE75DB}" dt="2025-01-31T01:23:39.721" v="3" actId="165"/>
          <ac:grpSpMkLst>
            <pc:docMk/>
            <pc:sldMk cId="2925493539" sldId="280"/>
            <ac:grpSpMk id="13" creationId="{70D9993A-F68A-025B-E397-EEB4FD39C93E}"/>
          </ac:grpSpMkLst>
        </pc:grpChg>
        <pc:grpChg chg="mod">
          <ac:chgData name="Himiko Negishi-Wood" userId="cb6a9f6f-bf2c-46ce-b62a-e4c8ed9ab0e9" providerId="ADAL" clId="{81C0D7E3-D225-452C-8E46-E8683CCE75DB}" dt="2025-01-31T01:27:28.219" v="48" actId="1076"/>
          <ac:grpSpMkLst>
            <pc:docMk/>
            <pc:sldMk cId="2925493539" sldId="280"/>
            <ac:grpSpMk id="17" creationId="{E6EBC8AB-2447-0685-B162-BD7B3269597E}"/>
          </ac:grpSpMkLst>
        </pc:grpChg>
        <pc:grpChg chg="mod">
          <ac:chgData name="Himiko Negishi-Wood" userId="cb6a9f6f-bf2c-46ce-b62a-e4c8ed9ab0e9" providerId="ADAL" clId="{81C0D7E3-D225-452C-8E46-E8683CCE75DB}" dt="2025-01-31T01:27:34.394" v="51" actId="1076"/>
          <ac:grpSpMkLst>
            <pc:docMk/>
            <pc:sldMk cId="2925493539" sldId="280"/>
            <ac:grpSpMk id="18" creationId="{759CA056-082B-E272-31F3-4800B2D80F84}"/>
          </ac:grpSpMkLst>
        </pc:grpChg>
        <pc:picChg chg="add del mod topLvl">
          <ac:chgData name="Himiko Negishi-Wood" userId="cb6a9f6f-bf2c-46ce-b62a-e4c8ed9ab0e9" providerId="ADAL" clId="{81C0D7E3-D225-452C-8E46-E8683CCE75DB}" dt="2025-01-31T01:23:55.768" v="7" actId="478"/>
          <ac:picMkLst>
            <pc:docMk/>
            <pc:sldMk cId="2925493539" sldId="280"/>
            <ac:picMk id="4" creationId="{FEAA83B2-1498-61F9-AA06-AA8D0D8A374E}"/>
          </ac:picMkLst>
        </pc:picChg>
        <pc:picChg chg="add mod modCrop">
          <ac:chgData name="Himiko Negishi-Wood" userId="cb6a9f6f-bf2c-46ce-b62a-e4c8ed9ab0e9" providerId="ADAL" clId="{81C0D7E3-D225-452C-8E46-E8683CCE75DB}" dt="2025-01-31T01:30:45.116" v="55"/>
          <ac:picMkLst>
            <pc:docMk/>
            <pc:sldMk cId="2925493539" sldId="280"/>
            <ac:picMk id="10" creationId="{DFB41FBD-A1AE-0E95-8FB7-540508E13B84}"/>
          </ac:picMkLst>
        </pc:picChg>
      </pc:sldChg>
    </pc:docChg>
  </pc:docChgLst>
  <pc:docChgLst>
    <pc:chgData name="Himiko Negishi-Wood" userId="cb6a9f6f-bf2c-46ce-b62a-e4c8ed9ab0e9" providerId="ADAL" clId="{D67BD212-14FF-45B9-9D44-17F9158B9598}"/>
    <pc:docChg chg="undo custSel modSld">
      <pc:chgData name="Himiko Negishi-Wood" userId="cb6a9f6f-bf2c-46ce-b62a-e4c8ed9ab0e9" providerId="ADAL" clId="{D67BD212-14FF-45B9-9D44-17F9158B9598}" dt="2025-02-20T01:00:26.814" v="255" actId="1076"/>
      <pc:docMkLst>
        <pc:docMk/>
      </pc:docMkLst>
      <pc:sldChg chg="modSp mod">
        <pc:chgData name="Himiko Negishi-Wood" userId="cb6a9f6f-bf2c-46ce-b62a-e4c8ed9ab0e9" providerId="ADAL" clId="{D67BD212-14FF-45B9-9D44-17F9158B9598}" dt="2025-02-14T00:09:53.813" v="62" actId="1076"/>
        <pc:sldMkLst>
          <pc:docMk/>
          <pc:sldMk cId="2651494735" sldId="268"/>
        </pc:sldMkLst>
        <pc:graphicFrameChg chg="mod">
          <ac:chgData name="Himiko Negishi-Wood" userId="cb6a9f6f-bf2c-46ce-b62a-e4c8ed9ab0e9" providerId="ADAL" clId="{D67BD212-14FF-45B9-9D44-17F9158B9598}" dt="2025-02-14T00:09:53.813" v="62" actId="1076"/>
          <ac:graphicFrameMkLst>
            <pc:docMk/>
            <pc:sldMk cId="2651494735" sldId="268"/>
            <ac:graphicFrameMk id="16" creationId="{993C27B5-2B0C-59D6-75BE-BC2D312696E4}"/>
          </ac:graphicFrameMkLst>
        </pc:graphicFrameChg>
      </pc:sldChg>
      <pc:sldChg chg="addSp delSp modSp mod">
        <pc:chgData name="Himiko Negishi-Wood" userId="cb6a9f6f-bf2c-46ce-b62a-e4c8ed9ab0e9" providerId="ADAL" clId="{D67BD212-14FF-45B9-9D44-17F9158B9598}" dt="2025-02-14T00:19:04.492" v="244" actId="14100"/>
        <pc:sldMkLst>
          <pc:docMk/>
          <pc:sldMk cId="2925493539" sldId="280"/>
        </pc:sldMkLst>
        <pc:spChg chg="mod">
          <ac:chgData name="Himiko Negishi-Wood" userId="cb6a9f6f-bf2c-46ce-b62a-e4c8ed9ab0e9" providerId="ADAL" clId="{D67BD212-14FF-45B9-9D44-17F9158B9598}" dt="2025-02-14T00:12:34.524" v="125" actId="1076"/>
          <ac:spMkLst>
            <pc:docMk/>
            <pc:sldMk cId="2925493539" sldId="280"/>
            <ac:spMk id="2" creationId="{A0F5CD4D-8085-EA05-F3E8-A25115CE364F}"/>
          </ac:spMkLst>
        </pc:spChg>
        <pc:spChg chg="add mod">
          <ac:chgData name="Himiko Negishi-Wood" userId="cb6a9f6f-bf2c-46ce-b62a-e4c8ed9ab0e9" providerId="ADAL" clId="{D67BD212-14FF-45B9-9D44-17F9158B9598}" dt="2025-02-14T00:09:50.721" v="53" actId="767"/>
          <ac:spMkLst>
            <pc:docMk/>
            <pc:sldMk cId="2925493539" sldId="280"/>
            <ac:spMk id="9" creationId="{F3F87742-D5E5-FFE0-F758-0B7ED76C9428}"/>
          </ac:spMkLst>
        </pc:spChg>
        <pc:spChg chg="mod">
          <ac:chgData name="Himiko Negishi-Wood" userId="cb6a9f6f-bf2c-46ce-b62a-e4c8ed9ab0e9" providerId="ADAL" clId="{D67BD212-14FF-45B9-9D44-17F9158B9598}" dt="2025-02-14T00:19:04.492" v="244" actId="14100"/>
          <ac:spMkLst>
            <pc:docMk/>
            <pc:sldMk cId="2925493539" sldId="280"/>
            <ac:spMk id="12" creationId="{4C88027D-41DF-B136-A2A1-48332084A226}"/>
          </ac:spMkLst>
        </pc:spChg>
        <pc:spChg chg="add mod">
          <ac:chgData name="Himiko Negishi-Wood" userId="cb6a9f6f-bf2c-46ce-b62a-e4c8ed9ab0e9" providerId="ADAL" clId="{D67BD212-14FF-45B9-9D44-17F9158B9598}" dt="2025-02-14T00:16:56.040" v="232" actId="164"/>
          <ac:spMkLst>
            <pc:docMk/>
            <pc:sldMk cId="2925493539" sldId="280"/>
            <ac:spMk id="20" creationId="{41570484-E24B-DF36-6B6A-65FD6557AC20}"/>
          </ac:spMkLst>
        </pc:spChg>
        <pc:grpChg chg="mod">
          <ac:chgData name="Himiko Negishi-Wood" userId="cb6a9f6f-bf2c-46ce-b62a-e4c8ed9ab0e9" providerId="ADAL" clId="{D67BD212-14FF-45B9-9D44-17F9158B9598}" dt="2025-02-14T00:12:38.699" v="126" actId="1076"/>
          <ac:grpSpMkLst>
            <pc:docMk/>
            <pc:sldMk cId="2925493539" sldId="280"/>
            <ac:grpSpMk id="3" creationId="{FC4EDE34-7272-99C2-483F-9485BBA5E558}"/>
          </ac:grpSpMkLst>
        </pc:grpChg>
        <pc:grpChg chg="mod">
          <ac:chgData name="Himiko Negishi-Wood" userId="cb6a9f6f-bf2c-46ce-b62a-e4c8ed9ab0e9" providerId="ADAL" clId="{D67BD212-14FF-45B9-9D44-17F9158B9598}" dt="2025-02-14T00:18:40.148" v="243" actId="1076"/>
          <ac:grpSpMkLst>
            <pc:docMk/>
            <pc:sldMk cId="2925493539" sldId="280"/>
            <ac:grpSpMk id="17" creationId="{E6EBC8AB-2447-0685-B162-BD7B3269597E}"/>
          </ac:grpSpMkLst>
        </pc:grpChg>
        <pc:grpChg chg="mod">
          <ac:chgData name="Himiko Negishi-Wood" userId="cb6a9f6f-bf2c-46ce-b62a-e4c8ed9ab0e9" providerId="ADAL" clId="{D67BD212-14FF-45B9-9D44-17F9158B9598}" dt="2025-02-14T00:18:08.444" v="241" actId="14100"/>
          <ac:grpSpMkLst>
            <pc:docMk/>
            <pc:sldMk cId="2925493539" sldId="280"/>
            <ac:grpSpMk id="18" creationId="{759CA056-082B-E272-31F3-4800B2D80F84}"/>
          </ac:grpSpMkLst>
        </pc:grpChg>
        <pc:grpChg chg="add mod">
          <ac:chgData name="Himiko Negishi-Wood" userId="cb6a9f6f-bf2c-46ce-b62a-e4c8ed9ab0e9" providerId="ADAL" clId="{D67BD212-14FF-45B9-9D44-17F9158B9598}" dt="2025-02-14T00:17:53.548" v="238" actId="14100"/>
          <ac:grpSpMkLst>
            <pc:docMk/>
            <pc:sldMk cId="2925493539" sldId="280"/>
            <ac:grpSpMk id="21" creationId="{561102AD-F0C1-1BD3-E1E9-8D1967C90687}"/>
          </ac:grpSpMkLst>
        </pc:grpChg>
        <pc:picChg chg="add mod">
          <ac:chgData name="Himiko Negishi-Wood" userId="cb6a9f6f-bf2c-46ce-b62a-e4c8ed9ab0e9" providerId="ADAL" clId="{D67BD212-14FF-45B9-9D44-17F9158B9598}" dt="2025-02-14T00:09:52.981" v="61" actId="1076"/>
          <ac:picMkLst>
            <pc:docMk/>
            <pc:sldMk cId="2925493539" sldId="280"/>
            <ac:picMk id="8" creationId="{0A75939B-E6B8-B955-1679-AE9E6F0A895F}"/>
          </ac:picMkLst>
        </pc:picChg>
        <pc:picChg chg="del">
          <ac:chgData name="Himiko Negishi-Wood" userId="cb6a9f6f-bf2c-46ce-b62a-e4c8ed9ab0e9" providerId="ADAL" clId="{D67BD212-14FF-45B9-9D44-17F9158B9598}" dt="2025-02-14T00:00:27.633" v="0" actId="478"/>
          <ac:picMkLst>
            <pc:docMk/>
            <pc:sldMk cId="2925493539" sldId="280"/>
            <ac:picMk id="10" creationId="{DFB41FBD-A1AE-0E95-8FB7-540508E13B84}"/>
          </ac:picMkLst>
        </pc:picChg>
        <pc:picChg chg="add del mod">
          <ac:chgData name="Himiko Negishi-Wood" userId="cb6a9f6f-bf2c-46ce-b62a-e4c8ed9ab0e9" providerId="ADAL" clId="{D67BD212-14FF-45B9-9D44-17F9158B9598}" dt="2025-02-14T00:12:27.830" v="123" actId="478"/>
          <ac:picMkLst>
            <pc:docMk/>
            <pc:sldMk cId="2925493539" sldId="280"/>
            <ac:picMk id="13" creationId="{267F5625-9298-5760-D810-94CEC297BD12}"/>
          </ac:picMkLst>
        </pc:picChg>
        <pc:picChg chg="add mod modCrop">
          <ac:chgData name="Himiko Negishi-Wood" userId="cb6a9f6f-bf2c-46ce-b62a-e4c8ed9ab0e9" providerId="ADAL" clId="{D67BD212-14FF-45B9-9D44-17F9158B9598}" dt="2025-02-14T00:18:19.595" v="242" actId="14100"/>
          <ac:picMkLst>
            <pc:docMk/>
            <pc:sldMk cId="2925493539" sldId="280"/>
            <ac:picMk id="19" creationId="{D265FA68-4FCD-4BAF-E565-72AC8531B2A4}"/>
          </ac:picMkLst>
        </pc:picChg>
      </pc:sldChg>
      <pc:sldChg chg="modSp mod">
        <pc:chgData name="Himiko Negishi-Wood" userId="cb6a9f6f-bf2c-46ce-b62a-e4c8ed9ab0e9" providerId="ADAL" clId="{D67BD212-14FF-45B9-9D44-17F9158B9598}" dt="2025-02-20T01:00:26.814" v="255" actId="1076"/>
        <pc:sldMkLst>
          <pc:docMk/>
          <pc:sldMk cId="3850546506" sldId="281"/>
        </pc:sldMkLst>
        <pc:spChg chg="mod">
          <ac:chgData name="Himiko Negishi-Wood" userId="cb6a9f6f-bf2c-46ce-b62a-e4c8ed9ab0e9" providerId="ADAL" clId="{D67BD212-14FF-45B9-9D44-17F9158B9598}" dt="2025-02-20T00:52:48.242" v="251" actId="1076"/>
          <ac:spMkLst>
            <pc:docMk/>
            <pc:sldMk cId="3850546506" sldId="281"/>
            <ac:spMk id="2" creationId="{5B3E67BE-CDF3-5276-BB04-37BBFE8C3E79}"/>
          </ac:spMkLst>
        </pc:spChg>
        <pc:spChg chg="mod">
          <ac:chgData name="Himiko Negishi-Wood" userId="cb6a9f6f-bf2c-46ce-b62a-e4c8ed9ab0e9" providerId="ADAL" clId="{D67BD212-14FF-45B9-9D44-17F9158B9598}" dt="2025-02-20T00:52:52.050" v="252" actId="1076"/>
          <ac:spMkLst>
            <pc:docMk/>
            <pc:sldMk cId="3850546506" sldId="281"/>
            <ac:spMk id="3" creationId="{8320F506-31CA-9839-38C8-38AE0B0A65EE}"/>
          </ac:spMkLst>
        </pc:spChg>
        <pc:grpChg chg="mod">
          <ac:chgData name="Himiko Negishi-Wood" userId="cb6a9f6f-bf2c-46ce-b62a-e4c8ed9ab0e9" providerId="ADAL" clId="{D67BD212-14FF-45B9-9D44-17F9158B9598}" dt="2025-02-20T01:00:23.396" v="254" actId="1076"/>
          <ac:grpSpMkLst>
            <pc:docMk/>
            <pc:sldMk cId="3850546506" sldId="281"/>
            <ac:grpSpMk id="18" creationId="{57C5E732-F32A-0474-EC39-5FA0D8CEF75D}"/>
          </ac:grpSpMkLst>
        </pc:grpChg>
        <pc:grpChg chg="mod">
          <ac:chgData name="Himiko Negishi-Wood" userId="cb6a9f6f-bf2c-46ce-b62a-e4c8ed9ab0e9" providerId="ADAL" clId="{D67BD212-14FF-45B9-9D44-17F9158B9598}" dt="2025-02-20T01:00:26.814" v="255" actId="1076"/>
          <ac:grpSpMkLst>
            <pc:docMk/>
            <pc:sldMk cId="3850546506" sldId="281"/>
            <ac:grpSpMk id="19" creationId="{013FFAE0-D4FC-A713-2DA3-31CA8A36A8D1}"/>
          </ac:grpSpMkLst>
        </pc:grpChg>
      </pc:sldChg>
    </pc:docChg>
  </pc:docChgLst>
  <pc:docChgLst>
    <pc:chgData name="Himiko Negishi-Wood" userId="cb6a9f6f-bf2c-46ce-b62a-e4c8ed9ab0e9" providerId="ADAL" clId="{25388475-FE23-4B4D-AE50-0C34F2321C2C}"/>
    <pc:docChg chg="modSld">
      <pc:chgData name="Himiko Negishi-Wood" userId="cb6a9f6f-bf2c-46ce-b62a-e4c8ed9ab0e9" providerId="ADAL" clId="{25388475-FE23-4B4D-AE50-0C34F2321C2C}" dt="2025-01-31T02:44:06.713" v="0"/>
      <pc:docMkLst>
        <pc:docMk/>
      </pc:docMkLst>
      <pc:sldChg chg="modSp">
        <pc:chgData name="Himiko Negishi-Wood" userId="cb6a9f6f-bf2c-46ce-b62a-e4c8ed9ab0e9" providerId="ADAL" clId="{25388475-FE23-4B4D-AE50-0C34F2321C2C}" dt="2025-01-31T02:44:06.713" v="0"/>
        <pc:sldMkLst>
          <pc:docMk/>
          <pc:sldMk cId="2925493539" sldId="280"/>
        </pc:sldMkLst>
        <pc:picChg chg="mod">
          <ac:chgData name="Himiko Negishi-Wood" userId="cb6a9f6f-bf2c-46ce-b62a-e4c8ed9ab0e9" providerId="ADAL" clId="{25388475-FE23-4B4D-AE50-0C34F2321C2C}" dt="2025-01-31T02:44:06.713" v="0"/>
          <ac:picMkLst>
            <pc:docMk/>
            <pc:sldMk cId="2925493539" sldId="280"/>
            <ac:picMk id="10" creationId="{DFB41FBD-A1AE-0E95-8FB7-540508E13B84}"/>
          </ac:picMkLst>
        </pc:picChg>
      </pc:sldChg>
    </pc:docChg>
  </pc:docChgLst>
  <pc:docChgLst>
    <pc:chgData name="Himiko Negishi-Wood" userId="S::himiko_negishi-wood@jpf.go.jp::cb6a9f6f-bf2c-46ce-b62a-e4c8ed9ab0e9" providerId="AD" clId="Web-{E6F3845E-476A-6106-317D-1A644045BC63}"/>
    <pc:docChg chg="modSld">
      <pc:chgData name="Himiko Negishi-Wood" userId="S::himiko_negishi-wood@jpf.go.jp::cb6a9f6f-bf2c-46ce-b62a-e4c8ed9ab0e9" providerId="AD" clId="Web-{E6F3845E-476A-6106-317D-1A644045BC63}" dt="2025-02-14T00:39:52.817" v="5" actId="14100"/>
      <pc:docMkLst>
        <pc:docMk/>
      </pc:docMkLst>
      <pc:sldChg chg="modSp">
        <pc:chgData name="Himiko Negishi-Wood" userId="S::himiko_negishi-wood@jpf.go.jp::cb6a9f6f-bf2c-46ce-b62a-e4c8ed9ab0e9" providerId="AD" clId="Web-{E6F3845E-476A-6106-317D-1A644045BC63}" dt="2025-02-14T00:39:52.817" v="5" actId="14100"/>
        <pc:sldMkLst>
          <pc:docMk/>
          <pc:sldMk cId="2925493539" sldId="280"/>
        </pc:sldMkLst>
        <pc:spChg chg="mod">
          <ac:chgData name="Himiko Negishi-Wood" userId="S::himiko_negishi-wood@jpf.go.jp::cb6a9f6f-bf2c-46ce-b62a-e4c8ed9ab0e9" providerId="AD" clId="Web-{E6F3845E-476A-6106-317D-1A644045BC63}" dt="2025-02-14T00:39:52.817" v="5" actId="14100"/>
          <ac:spMkLst>
            <pc:docMk/>
            <pc:sldMk cId="2925493539" sldId="280"/>
            <ac:spMk id="20" creationId="{41570484-E24B-DF36-6B6A-65FD6557AC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FD6D1-3A19-46FC-ABFF-8DDF8124DA1B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8FD90-AF8B-412B-975F-DBF4F97E0B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722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aiyounotou-expo70.jp/about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0696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77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498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242424"/>
                </a:solidFill>
                <a:effectLst/>
                <a:latin typeface="Figtree"/>
              </a:rPr>
              <a:t>The pavilion will host an array of dynamic Australian cultural events and a strategic business program designed to showcase modern and diverse nation to the world, create opportunities for Australia, and strengthen ties with Japan and the region. </a:t>
            </a:r>
            <a:r>
              <a:rPr lang="ja-JP" altLang="en-US" b="0" i="0">
                <a:solidFill>
                  <a:srgbClr val="242424"/>
                </a:solidFill>
                <a:effectLst/>
                <a:latin typeface="Figtree"/>
              </a:rPr>
              <a:t>　</a:t>
            </a:r>
            <a:endParaRPr lang="en-AU" altLang="ja-JP" b="0" i="0">
              <a:solidFill>
                <a:srgbClr val="242424"/>
              </a:solidFill>
              <a:effectLst/>
              <a:latin typeface="Figtre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>
                <a:solidFill>
                  <a:srgbClr val="242424"/>
                </a:solidFill>
                <a:effectLst/>
                <a:latin typeface="Figtree"/>
              </a:rPr>
              <a:t>Reference</a:t>
            </a:r>
            <a:r>
              <a:rPr lang="ja-JP" altLang="en-US" b="0" i="0">
                <a:solidFill>
                  <a:srgbClr val="242424"/>
                </a:solidFill>
                <a:effectLst/>
                <a:latin typeface="Figtree"/>
              </a:rPr>
              <a:t>：</a:t>
            </a:r>
            <a:r>
              <a:rPr lang="en-AU"/>
              <a:t>https://www.expoaustralia.gov.au/news/australia-reveals-pavilion-design-expo-2025-Osaka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4500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688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312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14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2845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https://www.bie-paris.org/site/en/expo-index/all-world-expos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99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 rugby ball-sized object (29 cm wide, 22 cm deep, and 16 cm high) weighing 13 kilograms</a:t>
            </a:r>
          </a:p>
          <a:p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 Martian meteorite, one of the largest in the world, discovered by a Japanese research team in Antarctica, believed to have left Mars 10 million years ago, will be publicly displayed for the first time. It is considered a crucial clue in unraveling the origins of life and will be a symbol of the Expo themed</a:t>
            </a:r>
            <a:r>
              <a:rPr lang="ja-JP" alt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　「いのちかがやく」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147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3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You can see 3 faces</a:t>
            </a:r>
            <a:r>
              <a:rPr lang="ja-JP" altLang="en-US"/>
              <a:t> </a:t>
            </a:r>
            <a:r>
              <a:rPr lang="en-AU" altLang="ja-JP"/>
              <a:t>but</a:t>
            </a:r>
            <a:r>
              <a:rPr lang="en-AU"/>
              <a:t> there is the 4</a:t>
            </a:r>
            <a:r>
              <a:rPr lang="en-AU" baseline="30000"/>
              <a:t>th</a:t>
            </a:r>
            <a:r>
              <a:rPr lang="en-AU"/>
              <a:t> face in underground, so there are 4 faces all together.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"Golden Face" at the top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symbolizes the future.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"Sun Face" at the front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symbolizes the present.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"Black Sun" at the back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symbolizes the past.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*</a:t>
            </a: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“</a:t>
            </a: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Underground face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”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ja-JP" altLang="en-US">
                <a:hlinkClick r:id="rId3"/>
              </a:rPr>
              <a:t>太陽の塔とは </a:t>
            </a:r>
            <a:r>
              <a:rPr lang="en-US" altLang="ja-JP">
                <a:hlinkClick r:id="rId3"/>
              </a:rPr>
              <a:t>– </a:t>
            </a:r>
            <a:r>
              <a:rPr lang="ja-JP" altLang="en-US">
                <a:hlinkClick r:id="rId3"/>
              </a:rPr>
              <a:t>「太陽の塔」オフィシャルサイト（大阪府日本万国博覧会記念公園事務所）</a:t>
            </a: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989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AC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3160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AC</a:t>
            </a:r>
            <a:r>
              <a:rPr lang="ja-JP" altLang="en-US"/>
              <a:t> </a:t>
            </a:r>
            <a:r>
              <a:rPr lang="en-AU" altLang="ja-JP"/>
              <a:t>photo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843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FD90-AF8B-412B-975F-DBF4F97E0B3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195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94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248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23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77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468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3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901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68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954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9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33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C41C-3BFC-4FD5-B086-E3AB2F5530FC}" type="datetimeFigureOut">
              <a:rPr lang="en-AU" smtClean="0"/>
              <a:t>19/02/2025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68F2-1C04-430C-A625-2D53D46325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877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o2025.or.j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9.xml"/><Relationship Id="rId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xpo2025.or.jp/en/future-index/smart-mobility/advanced-air-mobility/" TargetMode="Externa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https://www.virtualmicroscop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87CBB9"/>
            </a:gs>
            <a:gs pos="6400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23563-B553-B96D-1BC9-1D6D371B0CAC}"/>
              </a:ext>
            </a:extLst>
          </p:cNvPr>
          <p:cNvSpPr txBox="1"/>
          <p:nvPr/>
        </p:nvSpPr>
        <p:spPr>
          <a:xfrm>
            <a:off x="914398" y="2451574"/>
            <a:ext cx="75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>
                <a:solidFill>
                  <a:srgbClr val="0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にほんご トリビア</a:t>
            </a:r>
            <a:r>
              <a:rPr lang="en-US" altLang="ja-JP" sz="4800" b="1">
                <a:solidFill>
                  <a:srgbClr val="0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 </a:t>
            </a:r>
            <a:r>
              <a:rPr lang="ja-JP" altLang="en-US" sz="4800" b="1">
                <a:solidFill>
                  <a:srgbClr val="0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クイズ</a:t>
            </a:r>
            <a:endParaRPr lang="en-US" altLang="ja-JP" sz="4800" b="1">
              <a:solidFill>
                <a:srgbClr val="00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en-US" sz="4000">
                <a:solidFill>
                  <a:srgbClr val="000000"/>
                </a:solidFill>
                <a:latin typeface="Comic Sans MS" panose="030F0702030302020204" pitchFamily="66" charset="0"/>
                <a:ea typeface="UD Digi Kyokasho NP-B" panose="02020700000000000000" pitchFamily="18" charset="-128"/>
                <a:cs typeface="Arial" panose="020B0604020202020204" pitchFamily="34" charset="0"/>
              </a:rPr>
              <a:t>Japanese trivia quiz</a:t>
            </a:r>
            <a:endParaRPr lang="en-AU" sz="4000">
              <a:solidFill>
                <a:srgbClr val="000000"/>
              </a:solidFill>
              <a:latin typeface="Comic Sans MS" panose="030F0702030302020204" pitchFamily="66" charset="0"/>
              <a:ea typeface="UD Digi Kyokasho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ABDF7-DFC0-9E89-4F8E-64C4CB49629E}"/>
              </a:ext>
            </a:extLst>
          </p:cNvPr>
          <p:cNvSpPr txBox="1"/>
          <p:nvPr/>
        </p:nvSpPr>
        <p:spPr>
          <a:xfrm>
            <a:off x="914398" y="595964"/>
            <a:ext cx="53949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rgbClr val="0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>
                <a:solidFill>
                  <a:srgbClr val="000000"/>
                </a:solidFill>
                <a:latin typeface="Comic Sans MS" panose="030F0702030302020204" pitchFamily="66" charset="0"/>
                <a:ea typeface="UD Digi Kyokasho NP-B" panose="02020700000000000000" pitchFamily="18" charset="-128"/>
                <a:cs typeface="Arial" panose="020B0604020202020204" pitchFamily="34" charset="0"/>
              </a:rPr>
              <a:t>Osaka </a:t>
            </a:r>
            <a:r>
              <a:rPr lang="ja-JP" altLang="en-US" sz="2800">
                <a:solidFill>
                  <a:srgbClr val="000000"/>
                </a:solidFill>
                <a:latin typeface="Comic Sans MS" panose="030F0702030302020204" pitchFamily="66" charset="0"/>
                <a:ea typeface="UD Digi Kyokasho NP-B" panose="02020700000000000000" pitchFamily="18" charset="-128"/>
                <a:cs typeface="Arial" panose="020B0604020202020204" pitchFamily="34" charset="0"/>
              </a:rPr>
              <a:t>　 </a:t>
            </a:r>
            <a:r>
              <a:rPr lang="en-US" altLang="ja-JP" sz="2800">
                <a:solidFill>
                  <a:srgbClr val="000000"/>
                </a:solidFill>
                <a:latin typeface="Comic Sans MS" panose="030F0702030302020204" pitchFamily="66" charset="0"/>
                <a:ea typeface="UD Digi Kyokasho NP-B" panose="02020700000000000000" pitchFamily="18" charset="-128"/>
                <a:cs typeface="Arial" panose="020B0604020202020204" pitchFamily="34" charset="0"/>
              </a:rPr>
              <a:t>Kansai   banpaku</a:t>
            </a:r>
            <a:endParaRPr lang="en-AU" altLang="ja-JP" sz="2800">
              <a:solidFill>
                <a:srgbClr val="000000"/>
              </a:solidFill>
              <a:latin typeface="Comic Sans MS" panose="030F0702030302020204" pitchFamily="66" charset="0"/>
              <a:ea typeface="UD Digi Kyokasho NP-B" panose="02020700000000000000" pitchFamily="18" charset="-128"/>
              <a:cs typeface="Arial" panose="020B0604020202020204" pitchFamily="34" charset="0"/>
            </a:endParaRPr>
          </a:p>
          <a:p>
            <a:r>
              <a:rPr lang="ja-JP" altLang="en-US" sz="4800" b="1">
                <a:solidFill>
                  <a:srgbClr val="0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Arial" panose="020B0604020202020204" pitchFamily="34" charset="0"/>
              </a:rPr>
              <a:t>大阪・関西万博</a:t>
            </a:r>
            <a:endParaRPr lang="en-AU" sz="4800" b="1" i="1">
              <a:solidFill>
                <a:srgbClr val="00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3C38806-87A2-E226-46F4-54802C477889}"/>
              </a:ext>
            </a:extLst>
          </p:cNvPr>
          <p:cNvSpPr/>
          <p:nvPr/>
        </p:nvSpPr>
        <p:spPr>
          <a:xfrm>
            <a:off x="7624881" y="3429000"/>
            <a:ext cx="3915611" cy="2615897"/>
          </a:xfrm>
          <a:prstGeom prst="wedgeEllipseCallout">
            <a:avLst>
              <a:gd name="adj1" fmla="val -42630"/>
              <a:gd name="adj2" fmla="val 57444"/>
            </a:avLst>
          </a:prstGeom>
          <a:solidFill>
            <a:srgbClr val="052F61"/>
          </a:solidFill>
          <a:ln w="19050" cap="rnd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+mn-cs"/>
              </a:rPr>
              <a:t>Let’s learn about </a:t>
            </a:r>
            <a:r>
              <a:rPr kumimoji="0" lang="en-AU" altLang="ja-JP" sz="3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+mn-cs"/>
              </a:rPr>
              <a:t>Banpaku </a:t>
            </a:r>
            <a:r>
              <a:rPr kumimoji="0" lang="en-AU" altLang="ja-JP" sz="36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+mn-cs"/>
              </a:rPr>
              <a:t>!</a:t>
            </a:r>
            <a:endParaRPr kumimoji="0" lang="en-AU" sz="3600" b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UD Digi Kyokasho NK-R" panose="02020400000000000000" pitchFamily="18" charset="-128"/>
              <a:cs typeface="+mn-cs"/>
            </a:endParaRP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8D223C5D-F0AD-91F1-1893-36938B7D5A03}"/>
              </a:ext>
            </a:extLst>
          </p:cNvPr>
          <p:cNvSpPr>
            <a:spLocks noGrp="1"/>
          </p:cNvSpPr>
          <p:nvPr/>
        </p:nvSpPr>
        <p:spPr>
          <a:xfrm>
            <a:off x="2715482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9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456F8DEE-B4E9-1F76-42D1-BF11ACA85D07}"/>
              </a:ext>
            </a:extLst>
          </p:cNvPr>
          <p:cNvSpPr txBox="1"/>
          <p:nvPr/>
        </p:nvSpPr>
        <p:spPr>
          <a:xfrm>
            <a:off x="836905" y="1458075"/>
            <a:ext cx="10663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What </a:t>
            </a:r>
            <a:r>
              <a:rPr lang="en-AU" altLang="ja-JP" sz="2800">
                <a:solidFill>
                  <a:prstClr val="black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will people be</a:t>
            </a:r>
            <a:r>
              <a:rPr lang="ja-JP" altLang="en-US" sz="2800">
                <a:solidFill>
                  <a:prstClr val="black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 </a:t>
            </a:r>
            <a:r>
              <a:rPr lang="en-AU" altLang="ja-JP" sz="2800">
                <a:solidFill>
                  <a:prstClr val="black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able to see 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at this years’ Expo?</a:t>
            </a:r>
            <a:endParaRPr lang="en-AU" sz="2800"/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E0F45D16-A4DB-AB88-5DDC-CAC0FF03C054}"/>
              </a:ext>
            </a:extLst>
          </p:cNvPr>
          <p:cNvSpPr txBox="1"/>
          <p:nvPr/>
        </p:nvSpPr>
        <p:spPr>
          <a:xfrm>
            <a:off x="272411" y="843945"/>
            <a:ext cx="11930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kumimoji="0" lang="en-AU" sz="4000" b="0" i="0" u="none" strike="noStrike" kern="1200" cap="all" spc="0" normalizeH="0" baseline="0" noProof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5. </a:t>
            </a:r>
            <a:r>
              <a:rPr lang="ja-JP" altLang="en-US" sz="4000">
                <a:solidFill>
                  <a:prstClr val="black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ことしのばんぱくで、なに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をみることができますか？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AC432-DFAE-CA7B-2059-5362EA72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7" y="2263712"/>
            <a:ext cx="10809145" cy="2377646"/>
          </a:xfrm>
          <a:prstGeom prst="rect">
            <a:avLst/>
          </a:prstGeom>
        </p:spPr>
      </p:pic>
      <p:pic>
        <p:nvPicPr>
          <p:cNvPr id="6" name="Picture 6" descr="A round orange and brown planet&#10;&#10;Description automatically generated">
            <a:extLst>
              <a:ext uri="{FF2B5EF4-FFF2-40B4-BE49-F238E27FC236}">
                <a16:creationId xmlns:a16="http://schemas.microsoft.com/office/drawing/2014/main" id="{BC06C7D6-694D-6F55-190E-A8FA1622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70" y="4547143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 circular object with white spots on it&#10;&#10;Description automatically generated">
            <a:extLst>
              <a:ext uri="{FF2B5EF4-FFF2-40B4-BE49-F238E27FC236}">
                <a16:creationId xmlns:a16="http://schemas.microsoft.com/office/drawing/2014/main" id="{AFEC2905-7017-AC9D-D44B-B9D1BF9C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33" y="4518568"/>
            <a:ext cx="17049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月">
            <a:extLst>
              <a:ext uri="{FF2B5EF4-FFF2-40B4-BE49-F238E27FC236}">
                <a16:creationId xmlns:a16="http://schemas.microsoft.com/office/drawing/2014/main" id="{E10943F1-5112-D748-B6DB-D8E9C5BF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944" y="4547143"/>
            <a:ext cx="17145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FB41D5E6-28FC-A576-9F5C-EAEF6517CCFD}"/>
              </a:ext>
            </a:extLst>
          </p:cNvPr>
          <p:cNvSpPr>
            <a:spLocks noGrp="1"/>
          </p:cNvSpPr>
          <p:nvPr/>
        </p:nvSpPr>
        <p:spPr>
          <a:xfrm>
            <a:off x="2605453" y="6421135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nut 13">
            <a:extLst>
              <a:ext uri="{FF2B5EF4-FFF2-40B4-BE49-F238E27FC236}">
                <a16:creationId xmlns:a16="http://schemas.microsoft.com/office/drawing/2014/main" id="{02E88C3D-D3A2-1CC5-9A49-6E1D2FDD14E8}"/>
              </a:ext>
            </a:extLst>
          </p:cNvPr>
          <p:cNvSpPr/>
          <p:nvPr/>
        </p:nvSpPr>
        <p:spPr>
          <a:xfrm>
            <a:off x="1040954" y="2108794"/>
            <a:ext cx="2887956" cy="268748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901E55-7ECC-9CA3-4CDB-F715F3C6B67F}"/>
              </a:ext>
            </a:extLst>
          </p:cNvPr>
          <p:cNvGrpSpPr/>
          <p:nvPr/>
        </p:nvGrpSpPr>
        <p:grpSpPr>
          <a:xfrm>
            <a:off x="0" y="44671"/>
            <a:ext cx="2298032" cy="551686"/>
            <a:chOff x="107660" y="121237"/>
            <a:chExt cx="3622129" cy="55168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73C6F2B1-4A2B-4531-ECCF-6C2BE4190744}"/>
                </a:ext>
              </a:extLst>
            </p:cNvPr>
            <p:cNvSpPr/>
            <p:nvPr/>
          </p:nvSpPr>
          <p:spPr>
            <a:xfrm>
              <a:off x="107660" y="121237"/>
              <a:ext cx="3622129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22F929-AA80-C902-0B78-7C9CB4015286}"/>
                </a:ext>
              </a:extLst>
            </p:cNvPr>
            <p:cNvSpPr txBox="1"/>
            <p:nvPr/>
          </p:nvSpPr>
          <p:spPr>
            <a:xfrm>
              <a:off x="378682" y="149703"/>
              <a:ext cx="3031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 Osaka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0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ck with a small piece of rock&#10;&#10;Description automatically generated with medium confidence">
            <a:extLst>
              <a:ext uri="{FF2B5EF4-FFF2-40B4-BE49-F238E27FC236}">
                <a16:creationId xmlns:a16="http://schemas.microsoft.com/office/drawing/2014/main" id="{868BC343-D14E-68CE-A236-9D48EC7FB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26352" r="10037" b="5028"/>
          <a:stretch/>
        </p:blipFill>
        <p:spPr>
          <a:xfrm>
            <a:off x="2489684" y="1022111"/>
            <a:ext cx="7424467" cy="48029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FC5B28-9D6A-A4E3-A36D-E8DDD4B245B5}"/>
              </a:ext>
            </a:extLst>
          </p:cNvPr>
          <p:cNvSpPr txBox="1"/>
          <p:nvPr/>
        </p:nvSpPr>
        <p:spPr>
          <a:xfrm>
            <a:off x="8216499" y="6340606"/>
            <a:ext cx="397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写真提供　国立極地研究所</a:t>
            </a:r>
            <a:endParaRPr lang="en-AU" sz="24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2FE865-719F-D3E7-CC25-912A1D33B5DA}"/>
              </a:ext>
            </a:extLst>
          </p:cNvPr>
          <p:cNvGrpSpPr/>
          <p:nvPr/>
        </p:nvGrpSpPr>
        <p:grpSpPr>
          <a:xfrm>
            <a:off x="1033718" y="82276"/>
            <a:ext cx="10018644" cy="1198777"/>
            <a:chOff x="985437" y="64588"/>
            <a:chExt cx="10018644" cy="119877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62E8284-5EE1-E392-6C9C-AA0872F4AF94}"/>
                </a:ext>
              </a:extLst>
            </p:cNvPr>
            <p:cNvSpPr/>
            <p:nvPr/>
          </p:nvSpPr>
          <p:spPr>
            <a:xfrm>
              <a:off x="985437" y="64588"/>
              <a:ext cx="10018644" cy="1156487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AA460D-66CC-B025-AA8C-0DFCDD5A15BC}"/>
                </a:ext>
              </a:extLst>
            </p:cNvPr>
            <p:cNvSpPr txBox="1"/>
            <p:nvPr/>
          </p:nvSpPr>
          <p:spPr>
            <a:xfrm>
              <a:off x="1353194" y="740145"/>
              <a:ext cx="9485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One of the largest Martian meteorites in the world</a:t>
              </a:r>
              <a:r>
                <a:rPr lang="ja-JP" altLang="en-US" sz="280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 ！</a:t>
              </a:r>
              <a:endParaRPr lang="en-AU" sz="28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8CDB91-D58F-C726-4C32-C4A0A81C5E09}"/>
                </a:ext>
              </a:extLst>
            </p:cNvPr>
            <p:cNvSpPr txBox="1"/>
            <p:nvPr/>
          </p:nvSpPr>
          <p:spPr>
            <a:xfrm>
              <a:off x="2489684" y="248494"/>
              <a:ext cx="701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 </a:t>
              </a:r>
              <a:r>
                <a:rPr lang="ja-JP" altLang="en-US" sz="3600" b="1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一ばん大きい火星（かせい）の石</a:t>
              </a:r>
              <a:endParaRPr lang="en-AU" sz="3600" b="1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9A00E69-C5F9-38A7-850E-5E5CFCB51DDE}"/>
              </a:ext>
            </a:extLst>
          </p:cNvPr>
          <p:cNvSpPr/>
          <p:nvPr/>
        </p:nvSpPr>
        <p:spPr>
          <a:xfrm>
            <a:off x="38232" y="1931495"/>
            <a:ext cx="2499733" cy="3268539"/>
          </a:xfrm>
          <a:prstGeom prst="wedgeRoundRectCallout">
            <a:avLst>
              <a:gd name="adj1" fmla="val 40380"/>
              <a:gd name="adj2" fmla="val 45425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日本チームが</a:t>
            </a:r>
            <a:endParaRPr lang="en-AU" altLang="ja-JP" sz="2800">
              <a:solidFill>
                <a:schemeClr val="bg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なんきょくで</a:t>
            </a:r>
            <a:endParaRPr lang="en-AU" altLang="ja-JP" sz="2800">
              <a:solidFill>
                <a:schemeClr val="bg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みつけました。</a:t>
            </a:r>
            <a:endParaRPr lang="en-AU" altLang="ja-JP" sz="2800">
              <a:solidFill>
                <a:schemeClr val="bg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endParaRPr lang="en-AU" altLang="ja-JP" sz="2300">
              <a:solidFill>
                <a:schemeClr val="bg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en-AU" altLang="ja-JP" sz="2000">
                <a:solidFill>
                  <a:schemeClr val="bg1"/>
                </a:solidFill>
              </a:rPr>
              <a:t>In 2000, Japanese Antarctic team found the rock</a:t>
            </a: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F55D1E0C-4812-0CBE-9CC4-8D228CBB43F8}"/>
              </a:ext>
            </a:extLst>
          </p:cNvPr>
          <p:cNvSpPr/>
          <p:nvPr/>
        </p:nvSpPr>
        <p:spPr>
          <a:xfrm>
            <a:off x="2836986" y="5594218"/>
            <a:ext cx="6711130" cy="461665"/>
          </a:xfrm>
          <a:prstGeom prst="leftRightArrow">
            <a:avLst>
              <a:gd name="adj1" fmla="val 9813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D6CE388D-9247-B982-D053-EFF82F51052D}"/>
              </a:ext>
            </a:extLst>
          </p:cNvPr>
          <p:cNvSpPr/>
          <p:nvPr/>
        </p:nvSpPr>
        <p:spPr>
          <a:xfrm rot="5400000">
            <a:off x="7788307" y="3433394"/>
            <a:ext cx="4068416" cy="461665"/>
          </a:xfrm>
          <a:prstGeom prst="leftRightArrow">
            <a:avLst>
              <a:gd name="adj1" fmla="val 9813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5A6362-C713-7384-E803-8A1CCEE2EB98}"/>
              </a:ext>
            </a:extLst>
          </p:cNvPr>
          <p:cNvGrpSpPr/>
          <p:nvPr/>
        </p:nvGrpSpPr>
        <p:grpSpPr>
          <a:xfrm>
            <a:off x="9860429" y="2698800"/>
            <a:ext cx="1874322" cy="1156871"/>
            <a:chOff x="9860429" y="2698800"/>
            <a:chExt cx="1874322" cy="1156871"/>
          </a:xfrm>
          <a:solidFill>
            <a:schemeClr val="accent1">
              <a:lumMod val="50000"/>
            </a:schemeClr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DF62E5-046A-37F5-243E-540AF97313F6}"/>
                </a:ext>
              </a:extLst>
            </p:cNvPr>
            <p:cNvSpPr/>
            <p:nvPr/>
          </p:nvSpPr>
          <p:spPr>
            <a:xfrm>
              <a:off x="9914151" y="2698800"/>
              <a:ext cx="1820600" cy="107721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27187E-5731-AF04-6DBD-B20F5090A2C3}"/>
                </a:ext>
              </a:extLst>
            </p:cNvPr>
            <p:cNvSpPr txBox="1"/>
            <p:nvPr/>
          </p:nvSpPr>
          <p:spPr>
            <a:xfrm>
              <a:off x="9860429" y="2778453"/>
              <a:ext cx="1820600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b="1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 たかさ：</a:t>
              </a:r>
              <a:endParaRPr lang="en-US" altLang="ja-JP" sz="3200" b="1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r>
                <a:rPr lang="en-US" altLang="ja-JP" sz="3200" b="1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16</a:t>
              </a:r>
              <a:r>
                <a:rPr lang="ja-JP" altLang="en-US" sz="3200" b="1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センチ</a:t>
              </a:r>
              <a:endParaRPr lang="en-AU" sz="3200" b="1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FC003A-7F27-309F-4C01-304DF8E8350C}"/>
              </a:ext>
            </a:extLst>
          </p:cNvPr>
          <p:cNvGrpSpPr/>
          <p:nvPr/>
        </p:nvGrpSpPr>
        <p:grpSpPr>
          <a:xfrm>
            <a:off x="4883325" y="5879384"/>
            <a:ext cx="2822714" cy="736369"/>
            <a:chOff x="4916555" y="5814737"/>
            <a:chExt cx="2822714" cy="676513"/>
          </a:xfrm>
          <a:solidFill>
            <a:schemeClr val="accent1">
              <a:lumMod val="5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E92DFD6-8824-8F6B-3275-0C0B1DC0C01E}"/>
                </a:ext>
              </a:extLst>
            </p:cNvPr>
            <p:cNvSpPr/>
            <p:nvPr/>
          </p:nvSpPr>
          <p:spPr>
            <a:xfrm>
              <a:off x="4916556" y="5814737"/>
              <a:ext cx="2822713" cy="63580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A86630-C7A1-842E-8B9A-575D4C0418C1}"/>
                </a:ext>
              </a:extLst>
            </p:cNvPr>
            <p:cNvSpPr txBox="1"/>
            <p:nvPr/>
          </p:nvSpPr>
          <p:spPr>
            <a:xfrm>
              <a:off x="4916555" y="5906475"/>
              <a:ext cx="282271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はば：２９センチ</a:t>
              </a:r>
              <a:endParaRPr lang="en-AU" sz="3200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33" name="Footer Placeholder 12">
            <a:extLst>
              <a:ext uri="{FF2B5EF4-FFF2-40B4-BE49-F238E27FC236}">
                <a16:creationId xmlns:a16="http://schemas.microsoft.com/office/drawing/2014/main" id="{581016DF-744F-C104-E82A-247F11C7DB35}"/>
              </a:ext>
            </a:extLst>
          </p:cNvPr>
          <p:cNvSpPr>
            <a:spLocks noGrp="1"/>
          </p:cNvSpPr>
          <p:nvPr/>
        </p:nvSpPr>
        <p:spPr>
          <a:xfrm>
            <a:off x="-1953295" y="6531962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5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7AD75B-BA2B-B7A6-8E7B-AF4EE7147B76}"/>
              </a:ext>
            </a:extLst>
          </p:cNvPr>
          <p:cNvGrpSpPr/>
          <p:nvPr/>
        </p:nvGrpSpPr>
        <p:grpSpPr>
          <a:xfrm>
            <a:off x="235527" y="545459"/>
            <a:ext cx="11720945" cy="1249184"/>
            <a:chOff x="235527" y="777748"/>
            <a:chExt cx="11720945" cy="1249184"/>
          </a:xfrm>
        </p:grpSpPr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E7FAD84B-AF4D-2279-5839-61D79F460EC5}"/>
                </a:ext>
              </a:extLst>
            </p:cNvPr>
            <p:cNvSpPr txBox="1"/>
            <p:nvPr/>
          </p:nvSpPr>
          <p:spPr>
            <a:xfrm>
              <a:off x="235527" y="777748"/>
              <a:ext cx="11720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altLang="ja-JP" sz="4000"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6</a:t>
              </a:r>
              <a:r>
                <a:rPr kumimoji="0" lang="en-US" altLang="ja-JP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. </a:t>
              </a:r>
              <a:r>
                <a:rPr kumimoji="0" lang="ja-JP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ばんぱくのシンボルのなまえは、なんでしたか？</a:t>
              </a:r>
              <a:endParaRPr kumimoji="0" lang="en-AU" altLang="ja-JP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085B02-62B8-355C-C251-23196D76CAFB}"/>
                </a:ext>
              </a:extLst>
            </p:cNvPr>
            <p:cNvSpPr txBox="1"/>
            <p:nvPr/>
          </p:nvSpPr>
          <p:spPr>
            <a:xfrm>
              <a:off x="1405083" y="1503712"/>
              <a:ext cx="9810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AU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What was the name </a:t>
              </a:r>
              <a:r>
                <a:rPr lang="en-AU" altLang="ja-JP" sz="2800">
                  <a:solidFill>
                    <a:srgbClr val="000000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of this </a:t>
              </a:r>
              <a:r>
                <a:rPr kumimoji="0" lang="en-AU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symbol of </a:t>
              </a:r>
              <a:r>
                <a:rPr lang="en-AU" altLang="ja-JP" sz="2800">
                  <a:solidFill>
                    <a:srgbClr val="000000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Expo 1970 Osaka</a:t>
              </a:r>
              <a:r>
                <a:rPr kumimoji="0" lang="en-AU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?</a:t>
              </a:r>
              <a:endPara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E9D71B9A-8606-DC83-DDA2-60619916BDCE}"/>
              </a:ext>
            </a:extLst>
          </p:cNvPr>
          <p:cNvSpPr>
            <a:spLocks noGrp="1"/>
          </p:cNvSpPr>
          <p:nvPr/>
        </p:nvSpPr>
        <p:spPr>
          <a:xfrm>
            <a:off x="2423366" y="6566216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37D584-217F-F5BC-FE4B-5E0CE81DB177}"/>
              </a:ext>
            </a:extLst>
          </p:cNvPr>
          <p:cNvGrpSpPr/>
          <p:nvPr/>
        </p:nvGrpSpPr>
        <p:grpSpPr>
          <a:xfrm>
            <a:off x="0" y="14829"/>
            <a:ext cx="2335498" cy="539937"/>
            <a:chOff x="67733" y="87141"/>
            <a:chExt cx="2366857" cy="539937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6074E74-6E23-F846-A2BF-71010F93E653}"/>
                </a:ext>
              </a:extLst>
            </p:cNvPr>
            <p:cNvSpPr/>
            <p:nvPr/>
          </p:nvSpPr>
          <p:spPr>
            <a:xfrm>
              <a:off x="67733" y="87141"/>
              <a:ext cx="2366857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165BA1-9655-8836-0B76-D7D02C2A57D4}"/>
                </a:ext>
              </a:extLst>
            </p:cNvPr>
            <p:cNvSpPr txBox="1"/>
            <p:nvPr/>
          </p:nvSpPr>
          <p:spPr>
            <a:xfrm>
              <a:off x="289401" y="103858"/>
              <a:ext cx="1923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1970 Osaka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7D1AB0-19D1-CD8B-89B3-142DEC4397D2}"/>
              </a:ext>
            </a:extLst>
          </p:cNvPr>
          <p:cNvGrpSpPr/>
          <p:nvPr/>
        </p:nvGrpSpPr>
        <p:grpSpPr>
          <a:xfrm>
            <a:off x="886216" y="1951588"/>
            <a:ext cx="5978813" cy="4767028"/>
            <a:chOff x="208051" y="2084740"/>
            <a:chExt cx="5978813" cy="4767028"/>
          </a:xfrm>
        </p:grpSpPr>
        <p:pic>
          <p:nvPicPr>
            <p:cNvPr id="1026" name="Picture 2" descr="太陽の塔 | Flickr - Photo Sharing!">
              <a:extLst>
                <a:ext uri="{FF2B5EF4-FFF2-40B4-BE49-F238E27FC236}">
                  <a16:creationId xmlns:a16="http://schemas.microsoft.com/office/drawing/2014/main" id="{5683C363-3720-07A6-82CD-9ECBB59B54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1" t="14227" r="13694" b="6886"/>
            <a:stretch/>
          </p:blipFill>
          <p:spPr bwMode="auto">
            <a:xfrm>
              <a:off x="221789" y="2084740"/>
              <a:ext cx="5965075" cy="4465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EA98CB-80E5-7C56-FD95-E8151F62B7A3}"/>
                </a:ext>
              </a:extLst>
            </p:cNvPr>
            <p:cNvSpPr txBox="1"/>
            <p:nvPr/>
          </p:nvSpPr>
          <p:spPr>
            <a:xfrm>
              <a:off x="208051" y="6543991"/>
              <a:ext cx="3813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altLang="ja-JP" sz="1400"/>
                <a:t>https://flickr.com/photos/m-louis/5498283955</a:t>
              </a:r>
              <a:endParaRPr lang="en-AU" sz="1400"/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ABB37C-548A-1303-461A-8114A3FD30B8}"/>
              </a:ext>
            </a:extLst>
          </p:cNvPr>
          <p:cNvSpPr/>
          <p:nvPr/>
        </p:nvSpPr>
        <p:spPr>
          <a:xfrm>
            <a:off x="7415937" y="1978160"/>
            <a:ext cx="3545431" cy="12329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rPr>
              <a:t>とりのとう</a:t>
            </a:r>
            <a:endParaRPr kumimoji="0" lang="en-AU" altLang="ja-JP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rPr>
              <a:t>Tower of birds</a:t>
            </a:r>
            <a:endParaRPr kumimoji="0" lang="en-AU" altLang="ja-JP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  <a:cs typeface="+mn-c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A79154-4584-DB0D-1AB7-179DD53E4FB4}"/>
              </a:ext>
            </a:extLst>
          </p:cNvPr>
          <p:cNvSpPr/>
          <p:nvPr/>
        </p:nvSpPr>
        <p:spPr>
          <a:xfrm>
            <a:off x="7498285" y="4877088"/>
            <a:ext cx="3463084" cy="141246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rPr>
              <a:t>たいようのとう</a:t>
            </a:r>
            <a:endParaRPr kumimoji="0" lang="en-AU" altLang="ja-JP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rPr>
              <a:t>Tower of the sun</a:t>
            </a:r>
            <a:endParaRPr kumimoji="0" lang="en-AU" altLang="ja-JP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  <a:cs typeface="+mn-c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90E9AF-7288-8C50-E8A5-150A3D59674D}"/>
              </a:ext>
            </a:extLst>
          </p:cNvPr>
          <p:cNvSpPr/>
          <p:nvPr/>
        </p:nvSpPr>
        <p:spPr>
          <a:xfrm>
            <a:off x="7457111" y="3418933"/>
            <a:ext cx="3545432" cy="123296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rPr>
              <a:t>つきのとう</a:t>
            </a:r>
            <a:endParaRPr kumimoji="0" lang="en-AU" altLang="ja-JP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rPr>
              <a:t>Tower of the moon</a:t>
            </a:r>
            <a:endParaRPr kumimoji="0" lang="en-AU" altLang="ja-JP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  <a:cs typeface="+mn-c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Donut 13">
            <a:extLst>
              <a:ext uri="{FF2B5EF4-FFF2-40B4-BE49-F238E27FC236}">
                <a16:creationId xmlns:a16="http://schemas.microsoft.com/office/drawing/2014/main" id="{3F5477D4-15AF-732F-3248-F2CF2F0EAE5D}"/>
              </a:ext>
            </a:extLst>
          </p:cNvPr>
          <p:cNvSpPr/>
          <p:nvPr/>
        </p:nvSpPr>
        <p:spPr>
          <a:xfrm>
            <a:off x="8309815" y="4608438"/>
            <a:ext cx="2249433" cy="215963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40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B9C7E6B-9FAD-A489-8683-8826B644C6B8}"/>
              </a:ext>
            </a:extLst>
          </p:cNvPr>
          <p:cNvSpPr txBox="1"/>
          <p:nvPr/>
        </p:nvSpPr>
        <p:spPr>
          <a:xfrm>
            <a:off x="210125" y="205842"/>
            <a:ext cx="11771749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b="1">
                <a:latin typeface="Comic Sans MS" panose="030F0702030302020204" pitchFamily="66" charset="0"/>
                <a:ea typeface="UD Digi Kyokasho NK-B" panose="02020700000000000000" pitchFamily="18" charset="-128"/>
              </a:rPr>
              <a:t>The Tower of the Sun </a:t>
            </a:r>
            <a:r>
              <a:rPr lang="en-AU" sz="3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(</a:t>
            </a:r>
            <a:r>
              <a:rPr lang="ja-JP" altLang="en-US" sz="3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たいようのとう）</a:t>
            </a:r>
            <a:endParaRPr lang="en-AU" altLang="ja-JP" sz="32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AU" sz="1050">
                <a:latin typeface="Comic Sans MS" panose="030F0702030302020204" pitchFamily="66" charset="0"/>
              </a:rPr>
              <a:t> </a:t>
            </a:r>
          </a:p>
          <a:p>
            <a:r>
              <a:rPr lang="ja-JP" altLang="en-US" sz="2400">
                <a:latin typeface="Comic Sans MS" panose="030F0702030302020204" pitchFamily="66" charset="0"/>
              </a:rPr>
              <a:t>　　</a:t>
            </a:r>
            <a:r>
              <a:rPr lang="en-AU" sz="2400">
                <a:latin typeface="Comic Sans MS" panose="030F0702030302020204" pitchFamily="66" charset="0"/>
              </a:rPr>
              <a:t>This was created by Japanese artist Taro Okamoto.</a:t>
            </a:r>
            <a:r>
              <a:rPr lang="en-US" sz="24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r>
              <a:rPr lang="ja-JP" altLang="en-US" sz="2400">
                <a:solidFill>
                  <a:srgbClr val="242424"/>
                </a:solidFill>
                <a:latin typeface="Comic Sans MS" panose="030F0702030302020204" pitchFamily="66" charset="0"/>
              </a:rPr>
              <a:t>　　</a:t>
            </a:r>
            <a:r>
              <a:rPr lang="en-US" sz="24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It remained in the Expo Commemoration Park after the Expo ended. </a:t>
            </a:r>
          </a:p>
          <a:p>
            <a:endParaRPr lang="en-US" sz="2800">
              <a:solidFill>
                <a:srgbClr val="242424"/>
              </a:solidFill>
              <a:latin typeface="Comic Sans MS" panose="030F0702030302020204" pitchFamily="66" charset="0"/>
            </a:endParaRPr>
          </a:p>
          <a:p>
            <a:r>
              <a:rPr lang="ja-JP" altLang="en-US" sz="28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　</a:t>
            </a:r>
            <a:r>
              <a:rPr lang="en-US" sz="28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Q: </a:t>
            </a:r>
            <a:r>
              <a:rPr lang="ja-JP" altLang="en-US" sz="3200" b="0" i="0">
                <a:solidFill>
                  <a:srgbClr val="242424"/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かおがいくつみえますか？　　</a:t>
            </a:r>
            <a:r>
              <a:rPr lang="en-US" sz="2400">
                <a:solidFill>
                  <a:srgbClr val="242424"/>
                </a:solidFill>
                <a:latin typeface="Comic Sans MS" panose="030F0702030302020204" pitchFamily="66" charset="0"/>
              </a:rPr>
              <a:t>How many faces can you see? </a:t>
            </a:r>
            <a:endParaRPr lang="en-AU" sz="24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DAC2ACA-DAFE-AA16-8A1F-1391B4261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r="8005" b="6153"/>
          <a:stretch/>
        </p:blipFill>
        <p:spPr bwMode="auto">
          <a:xfrm>
            <a:off x="1051322" y="2617450"/>
            <a:ext cx="4779080" cy="369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09D96253-46EA-E93E-F375-15A0BFB9A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57" r="-773" b="10283"/>
          <a:stretch/>
        </p:blipFill>
        <p:spPr bwMode="auto">
          <a:xfrm>
            <a:off x="7064881" y="2629784"/>
            <a:ext cx="3563361" cy="3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3037809B-46BE-02B7-F6F6-BE8EC993D962}"/>
              </a:ext>
            </a:extLst>
          </p:cNvPr>
          <p:cNvSpPr txBox="1"/>
          <p:nvPr/>
        </p:nvSpPr>
        <p:spPr>
          <a:xfrm>
            <a:off x="6827617" y="6390548"/>
            <a:ext cx="4943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lang="en-AU" sz="1100"/>
              <a:t>https://ja.wikipedia.org/wiki/%E5%A4%AA%E9%99%BD%E3%81%AE%E5%A1%94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C1E7907-0C50-8C96-BAFE-9985B0D401E2}"/>
              </a:ext>
            </a:extLst>
          </p:cNvPr>
          <p:cNvSpPr txBox="1"/>
          <p:nvPr/>
        </p:nvSpPr>
        <p:spPr>
          <a:xfrm>
            <a:off x="1051322" y="6313604"/>
            <a:ext cx="47003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lang="en-AU" sz="1050"/>
              <a:t>https://upload.wikimedia.org/wikipedia/ja/a/a3/131116_</a:t>
            </a:r>
          </a:p>
          <a:p>
            <a:r>
              <a:rPr lang="en-AU" sz="1050"/>
              <a:t>Tower_of_the_Sun_Expo_Commemoration_Park_Suita_Osaka_pref_Japan01s3.jpg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55A25C6-CACD-36EC-0BC8-51CE31E200DD}"/>
              </a:ext>
            </a:extLst>
          </p:cNvPr>
          <p:cNvSpPr>
            <a:spLocks noGrp="1"/>
          </p:cNvSpPr>
          <p:nvPr/>
        </p:nvSpPr>
        <p:spPr>
          <a:xfrm>
            <a:off x="2622922" y="6591827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Ⓒ 2025 The Japan Foundation, Sydney</a:t>
            </a:r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1476624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2C32A9C-F476-BFE3-8696-BB4FB9021517}"/>
              </a:ext>
            </a:extLst>
          </p:cNvPr>
          <p:cNvGrpSpPr/>
          <p:nvPr/>
        </p:nvGrpSpPr>
        <p:grpSpPr>
          <a:xfrm>
            <a:off x="0" y="261147"/>
            <a:ext cx="12333335" cy="877163"/>
            <a:chOff x="0" y="261147"/>
            <a:chExt cx="12333335" cy="877163"/>
          </a:xfrm>
        </p:grpSpPr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AEA84CEE-2DA8-075F-0CD9-30E2A2E3B546}"/>
                </a:ext>
              </a:extLst>
            </p:cNvPr>
            <p:cNvSpPr txBox="1"/>
            <p:nvPr/>
          </p:nvSpPr>
          <p:spPr>
            <a:xfrm>
              <a:off x="0" y="445813"/>
              <a:ext cx="1233333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kumimoji="0" lang="en-AU" altLang="ja-JP" sz="3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7</a:t>
              </a:r>
              <a:r>
                <a:rPr kumimoji="0" lang="en-US" altLang="ja-JP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. </a:t>
              </a:r>
              <a:r>
                <a:rPr lang="en-US" altLang="ja-JP" sz="3600">
                  <a:effectLst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1880</a:t>
              </a:r>
              <a:r>
                <a:rPr lang="ja-JP" altLang="en-US" sz="3600">
                  <a:effectLst/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年メルボルン万博のために作られて、今もあるもの</a:t>
              </a:r>
              <a:r>
                <a:rPr lang="ja-JP" altLang="en-US" sz="3900">
                  <a:effectLst/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は？</a:t>
              </a:r>
              <a:endParaRPr lang="en-AU" altLang="ja-JP" sz="3900"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72EAF5DA-0036-C9E7-0940-2253486F05FA}"/>
                </a:ext>
              </a:extLst>
            </p:cNvPr>
            <p:cNvSpPr txBox="1"/>
            <p:nvPr/>
          </p:nvSpPr>
          <p:spPr>
            <a:xfrm>
              <a:off x="4379118" y="261147"/>
              <a:ext cx="1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ばんぱく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88DCC9ED-D598-D3C9-C562-710E77487529}"/>
                </a:ext>
              </a:extLst>
            </p:cNvPr>
            <p:cNvSpPr txBox="1"/>
            <p:nvPr/>
          </p:nvSpPr>
          <p:spPr>
            <a:xfrm>
              <a:off x="8771474" y="308466"/>
              <a:ext cx="783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いま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E889690-33D5-D3CD-73EA-72BF6829A7A5}"/>
                </a:ext>
              </a:extLst>
            </p:cNvPr>
            <p:cNvSpPr txBox="1"/>
            <p:nvPr/>
          </p:nvSpPr>
          <p:spPr>
            <a:xfrm>
              <a:off x="1786735" y="261147"/>
              <a:ext cx="70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ねん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F8BDCABF-362B-88AC-184A-1ADC7EBB1BED}"/>
                </a:ext>
              </a:extLst>
            </p:cNvPr>
            <p:cNvSpPr txBox="1"/>
            <p:nvPr/>
          </p:nvSpPr>
          <p:spPr>
            <a:xfrm>
              <a:off x="6855399" y="308466"/>
              <a:ext cx="70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つく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3A542748-7210-8F86-4C6E-193C5276D789}"/>
              </a:ext>
            </a:extLst>
          </p:cNvPr>
          <p:cNvSpPr txBox="1"/>
          <p:nvPr/>
        </p:nvSpPr>
        <p:spPr>
          <a:xfrm>
            <a:off x="154959" y="1114289"/>
            <a:ext cx="12125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28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What was created for </a:t>
            </a:r>
            <a:r>
              <a:rPr lang="en-US" sz="2800">
                <a:solidFill>
                  <a:srgbClr val="242424"/>
                </a:solidFill>
                <a:latin typeface="Comic Sans MS" panose="030F0702030302020204" pitchFamily="66" charset="0"/>
              </a:rPr>
              <a:t>Expo </a:t>
            </a:r>
            <a:r>
              <a:rPr lang="en-US" sz="28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1880 Melbourne and still exists today?</a:t>
            </a:r>
            <a:endParaRPr lang="en-AU" sz="280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hlinkClick r:id="rId3" action="ppaction://hlinksldjump"/>
            <a:extLst>
              <a:ext uri="{FF2B5EF4-FFF2-40B4-BE49-F238E27FC236}">
                <a16:creationId xmlns:a16="http://schemas.microsoft.com/office/drawing/2014/main" id="{A1A4E63A-DACC-1DAA-6385-38CB390F267A}"/>
              </a:ext>
            </a:extLst>
          </p:cNvPr>
          <p:cNvSpPr/>
          <p:nvPr/>
        </p:nvSpPr>
        <p:spPr>
          <a:xfrm>
            <a:off x="487347" y="5063262"/>
            <a:ext cx="3405221" cy="1312855"/>
          </a:xfrm>
          <a:prstGeom prst="ellipse">
            <a:avLst/>
          </a:prstGeom>
          <a:solidFill>
            <a:srgbClr val="002060"/>
          </a:solidFill>
          <a:ln w="19050" cap="rnd" cmpd="sng" algn="ctr">
            <a:solidFill>
              <a:srgbClr val="052F61">
                <a:lumMod val="75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としょかん</a:t>
            </a: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UD Digi Kyokasho NK-R" panose="02020400000000000000" pitchFamily="18" charset="-128"/>
            </a:endParaRPr>
          </a:p>
        </p:txBody>
      </p:sp>
      <p:sp>
        <p:nvSpPr>
          <p:cNvPr id="11" name="Oval 10">
            <a:hlinkClick r:id="rId3" action="ppaction://hlinksldjump"/>
            <a:extLst>
              <a:ext uri="{FF2B5EF4-FFF2-40B4-BE49-F238E27FC236}">
                <a16:creationId xmlns:a16="http://schemas.microsoft.com/office/drawing/2014/main" id="{05B8165B-8C19-F863-635E-8FCA4BC69808}"/>
              </a:ext>
            </a:extLst>
          </p:cNvPr>
          <p:cNvSpPr/>
          <p:nvPr/>
        </p:nvSpPr>
        <p:spPr>
          <a:xfrm>
            <a:off x="8393142" y="4936576"/>
            <a:ext cx="3278907" cy="1312855"/>
          </a:xfrm>
          <a:prstGeom prst="ellipse">
            <a:avLst/>
          </a:prstGeom>
          <a:solidFill>
            <a:srgbClr val="002060"/>
          </a:solidFill>
          <a:ln w="19050" cap="rnd" cmpd="sng" algn="ctr">
            <a:solidFill>
              <a:srgbClr val="052F61">
                <a:lumMod val="75000"/>
              </a:srgb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てんじかん</a:t>
            </a:r>
            <a:endParaRPr kumimoji="0" lang="en-AU" altLang="ja-JP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UD Digi Kyokasho NK-R" panose="02020400000000000000" pitchFamily="18" charset="-128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F0476C43-4DA3-56E3-619B-21CEB334AE8B}"/>
              </a:ext>
            </a:extLst>
          </p:cNvPr>
          <p:cNvSpPr/>
          <p:nvPr/>
        </p:nvSpPr>
        <p:spPr>
          <a:xfrm>
            <a:off x="4425714" y="5056692"/>
            <a:ext cx="3394176" cy="1381823"/>
          </a:xfrm>
          <a:prstGeom prst="ellipse">
            <a:avLst/>
          </a:prstGeom>
          <a:solidFill>
            <a:srgbClr val="002060"/>
          </a:solidFill>
          <a:ln w="19050" cap="rnd" cmpd="sng" algn="ctr">
            <a:solidFill>
              <a:srgbClr val="052F61">
                <a:lumMod val="75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>
                <a:solidFill>
                  <a:srgbClr val="FFFFFF"/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きょうかい</a:t>
            </a:r>
            <a:r>
              <a:rPr lang="ja-JP" altLang="en-US" sz="480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　</a:t>
            </a: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UD Digi Kyokasho NK-R" panose="02020400000000000000" pitchFamily="18" charset="-12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81A91-3D25-36C6-9B95-68679677B568}"/>
              </a:ext>
            </a:extLst>
          </p:cNvPr>
          <p:cNvGrpSpPr/>
          <p:nvPr/>
        </p:nvGrpSpPr>
        <p:grpSpPr>
          <a:xfrm>
            <a:off x="7816056" y="2037897"/>
            <a:ext cx="3947481" cy="2599147"/>
            <a:chOff x="475681" y="1917929"/>
            <a:chExt cx="3947481" cy="2599147"/>
          </a:xfrm>
        </p:grpSpPr>
        <p:pic>
          <p:nvPicPr>
            <p:cNvPr id="23" name="Picture 22" descr="Royal Exhibition Building with a dome and a flag on top&#10;&#10;Description automatically generated">
              <a:extLst>
                <a:ext uri="{FF2B5EF4-FFF2-40B4-BE49-F238E27FC236}">
                  <a16:creationId xmlns:a16="http://schemas.microsoft.com/office/drawing/2014/main" id="{63DB121B-F642-D589-5F8A-1E2AE464A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2" r="3004" b="18898"/>
            <a:stretch/>
          </p:blipFill>
          <p:spPr>
            <a:xfrm>
              <a:off x="593307" y="1917929"/>
              <a:ext cx="3712231" cy="21990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A3D78F-82E1-DF7A-3B40-7A493337C443}"/>
                </a:ext>
              </a:extLst>
            </p:cNvPr>
            <p:cNvSpPr txBox="1"/>
            <p:nvPr/>
          </p:nvSpPr>
          <p:spPr>
            <a:xfrm>
              <a:off x="475681" y="4116966"/>
              <a:ext cx="39474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>
                  <a:latin typeface="Comic Sans MS" panose="030F0702030302020204" pitchFamily="66" charset="0"/>
                </a:rPr>
                <a:t>Royal Exhibition Building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99C4BE-741B-4EC0-B051-5721B9BB639E}"/>
              </a:ext>
            </a:extLst>
          </p:cNvPr>
          <p:cNvGrpSpPr/>
          <p:nvPr/>
        </p:nvGrpSpPr>
        <p:grpSpPr>
          <a:xfrm>
            <a:off x="471479" y="2121585"/>
            <a:ext cx="3727855" cy="2557302"/>
            <a:chOff x="7683264" y="2010996"/>
            <a:chExt cx="3727855" cy="2557302"/>
          </a:xfrm>
        </p:grpSpPr>
        <p:pic>
          <p:nvPicPr>
            <p:cNvPr id="19" name="Picture 18" descr="A statue in front of a building&#10;&#10;Description automatically generated">
              <a:extLst>
                <a:ext uri="{FF2B5EF4-FFF2-40B4-BE49-F238E27FC236}">
                  <a16:creationId xmlns:a16="http://schemas.microsoft.com/office/drawing/2014/main" id="{0E786FA2-EF42-D19E-5E9D-2BC2F773C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9" r="4869"/>
            <a:stretch/>
          </p:blipFill>
          <p:spPr>
            <a:xfrm>
              <a:off x="7683264" y="2010996"/>
              <a:ext cx="3727855" cy="214841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A1EEB-D73A-F610-9821-D7CF835F43F7}"/>
                </a:ext>
              </a:extLst>
            </p:cNvPr>
            <p:cNvSpPr txBox="1"/>
            <p:nvPr/>
          </p:nvSpPr>
          <p:spPr>
            <a:xfrm>
              <a:off x="8093036" y="4168188"/>
              <a:ext cx="3278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>
                  <a:latin typeface="Comic Sans MS" panose="030F0702030302020204" pitchFamily="66" charset="0"/>
                </a:rPr>
                <a:t>State library Victoria</a:t>
              </a:r>
              <a:endParaRPr lang="en-AU" sz="20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5413E4-86DD-FCB6-9459-99FB4CAB56E4}"/>
              </a:ext>
            </a:extLst>
          </p:cNvPr>
          <p:cNvGrpSpPr/>
          <p:nvPr/>
        </p:nvGrpSpPr>
        <p:grpSpPr>
          <a:xfrm>
            <a:off x="4641485" y="1706532"/>
            <a:ext cx="2962634" cy="3365899"/>
            <a:chOff x="4513084" y="1630588"/>
            <a:chExt cx="2962634" cy="3365899"/>
          </a:xfrm>
        </p:grpSpPr>
        <p:pic>
          <p:nvPicPr>
            <p:cNvPr id="21" name="Picture 20" descr="A church with a steeple with Autun Cathedral in the background&#10;&#10;Description automatically generated">
              <a:extLst>
                <a:ext uri="{FF2B5EF4-FFF2-40B4-BE49-F238E27FC236}">
                  <a16:creationId xmlns:a16="http://schemas.microsoft.com/office/drawing/2014/main" id="{F8B922C1-7E6C-2A95-50AA-42B7DE04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3" b="8145"/>
            <a:stretch/>
          </p:blipFill>
          <p:spPr>
            <a:xfrm>
              <a:off x="4786490" y="1630588"/>
              <a:ext cx="2415822" cy="298508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FC9807-9718-2FC8-459C-9EBCC20EB3C0}"/>
                </a:ext>
              </a:extLst>
            </p:cNvPr>
            <p:cNvSpPr txBox="1"/>
            <p:nvPr/>
          </p:nvSpPr>
          <p:spPr>
            <a:xfrm>
              <a:off x="4513084" y="4596377"/>
              <a:ext cx="2962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>
                  <a:latin typeface="Comic Sans MS" panose="030F0702030302020204" pitchFamily="66" charset="0"/>
                </a:rPr>
                <a:t>St. Patrick‘s</a:t>
              </a:r>
              <a:r>
                <a:rPr lang="ja-JP" altLang="en-US" sz="2000">
                  <a:latin typeface="Comic Sans MS" panose="030F0702030302020204" pitchFamily="66" charset="0"/>
                </a:rPr>
                <a:t> </a:t>
              </a:r>
              <a:r>
                <a:rPr lang="en-US" altLang="ja-JP" sz="2000">
                  <a:latin typeface="Comic Sans MS" panose="030F0702030302020204" pitchFamily="66" charset="0"/>
                </a:rPr>
                <a:t>Cathedral</a:t>
              </a:r>
              <a:endParaRPr lang="en-AU" sz="200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Donut 13">
            <a:extLst>
              <a:ext uri="{FF2B5EF4-FFF2-40B4-BE49-F238E27FC236}">
                <a16:creationId xmlns:a16="http://schemas.microsoft.com/office/drawing/2014/main" id="{D3B05456-D89A-46C6-8CCC-011D0233212F}"/>
              </a:ext>
            </a:extLst>
          </p:cNvPr>
          <p:cNvSpPr/>
          <p:nvPr/>
        </p:nvSpPr>
        <p:spPr>
          <a:xfrm>
            <a:off x="8484860" y="3937402"/>
            <a:ext cx="2887956" cy="268748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Footer Placeholder 12">
            <a:extLst>
              <a:ext uri="{FF2B5EF4-FFF2-40B4-BE49-F238E27FC236}">
                <a16:creationId xmlns:a16="http://schemas.microsoft.com/office/drawing/2014/main" id="{FFDA5AC4-A3C2-D915-FA5A-E127465FD4A2}"/>
              </a:ext>
            </a:extLst>
          </p:cNvPr>
          <p:cNvSpPr>
            <a:spLocks noGrp="1"/>
          </p:cNvSpPr>
          <p:nvPr/>
        </p:nvSpPr>
        <p:spPr>
          <a:xfrm>
            <a:off x="2445627" y="6507538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BE6139-3578-67EC-A347-B917203483FC}"/>
              </a:ext>
            </a:extLst>
          </p:cNvPr>
          <p:cNvSpPr txBox="1"/>
          <p:nvPr/>
        </p:nvSpPr>
        <p:spPr>
          <a:xfrm>
            <a:off x="158043" y="217697"/>
            <a:ext cx="11853334" cy="1256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The </a:t>
            </a:r>
            <a:r>
              <a:rPr lang="en-US" sz="3200" b="1" i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Royal Exhibition Building</a:t>
            </a:r>
            <a:r>
              <a:rPr lang="en-US" sz="3200" b="0" i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ja-JP" altLang="en-US" sz="3200" b="0" i="0">
                <a:solidFill>
                  <a:srgbClr val="202122"/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王立展示館</a:t>
            </a:r>
            <a:r>
              <a:rPr lang="ja-JP" altLang="en-US" sz="3200" i="0">
                <a:solidFill>
                  <a:srgbClr val="202122"/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（おうりつ てんじかん）</a:t>
            </a:r>
            <a:endParaRPr lang="en-US" sz="3200" i="0">
              <a:solidFill>
                <a:srgbClr val="202122"/>
              </a:solidFill>
              <a:effectLst/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6" name="Picture 5" descr="A building with a statue in front of it&#10;&#10;Description automatically generated">
            <a:extLst>
              <a:ext uri="{FF2B5EF4-FFF2-40B4-BE49-F238E27FC236}">
                <a16:creationId xmlns:a16="http://schemas.microsoft.com/office/drawing/2014/main" id="{37B1D3A8-2D2A-4E5D-9FC9-5EF4E2C0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07" y="1874279"/>
            <a:ext cx="5475111" cy="3652926"/>
          </a:xfrm>
          <a:prstGeom prst="rect">
            <a:avLst/>
          </a:prstGeom>
        </p:spPr>
      </p:pic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8A53AA22-AD88-CFC3-0F6D-7BEFC38F8B05}"/>
              </a:ext>
            </a:extLst>
          </p:cNvPr>
          <p:cNvSpPr>
            <a:spLocks noGrp="1"/>
          </p:cNvSpPr>
          <p:nvPr/>
        </p:nvSpPr>
        <p:spPr>
          <a:xfrm>
            <a:off x="2435398" y="6335503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80F5B9-6185-4AA5-46B0-4AFF9464C403}"/>
              </a:ext>
            </a:extLst>
          </p:cNvPr>
          <p:cNvGrpSpPr/>
          <p:nvPr/>
        </p:nvGrpSpPr>
        <p:grpSpPr>
          <a:xfrm>
            <a:off x="9979198" y="5402179"/>
            <a:ext cx="2073087" cy="1455821"/>
            <a:chOff x="9793830" y="4956721"/>
            <a:chExt cx="2258455" cy="1901279"/>
          </a:xfrm>
        </p:grpSpPr>
        <p:pic>
          <p:nvPicPr>
            <p:cNvPr id="5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524BD7C8-C1D5-399F-0FAE-4D114D95801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793830" y="4956721"/>
              <a:ext cx="2258455" cy="1901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28B238-1D11-DA21-9DC8-903D20643C09}"/>
                </a:ext>
              </a:extLst>
            </p:cNvPr>
            <p:cNvSpPr txBox="1"/>
            <p:nvPr/>
          </p:nvSpPr>
          <p:spPr>
            <a:xfrm>
              <a:off x="9991815" y="5563488"/>
              <a:ext cx="1335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つぎ</a:t>
              </a:r>
              <a:endParaRPr lang="en-AU" sz="4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A783AA-B635-FF38-BDB0-D7CDABB519EC}"/>
              </a:ext>
            </a:extLst>
          </p:cNvPr>
          <p:cNvGrpSpPr/>
          <p:nvPr/>
        </p:nvGrpSpPr>
        <p:grpSpPr>
          <a:xfrm>
            <a:off x="102882" y="2001483"/>
            <a:ext cx="3304597" cy="3652926"/>
            <a:chOff x="60775" y="1602537"/>
            <a:chExt cx="3166744" cy="3652926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61DC26D-615C-72F9-4021-694A4CC76B88}"/>
                </a:ext>
              </a:extLst>
            </p:cNvPr>
            <p:cNvSpPr/>
            <p:nvPr/>
          </p:nvSpPr>
          <p:spPr>
            <a:xfrm>
              <a:off x="60775" y="1602537"/>
              <a:ext cx="3166744" cy="3652926"/>
            </a:xfrm>
            <a:prstGeom prst="wedgeEllipseCallout">
              <a:avLst>
                <a:gd name="adj1" fmla="val 48588"/>
                <a:gd name="adj2" fmla="val 1693"/>
              </a:avLst>
            </a:prstGeom>
            <a:solidFill>
              <a:srgbClr val="052F61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2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AU" sz="24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4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4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4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r>
                <a:rPr lang="en-AU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It was built in 1880 for the Melbourne </a:t>
              </a:r>
              <a:r>
                <a:rPr lang="en-AU" sz="2000" i="1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Banpaku</a:t>
              </a:r>
              <a:r>
                <a:rPr lang="en-AU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63F5E6-C6DF-E616-DB73-C5CD9EF01F76}"/>
                </a:ext>
              </a:extLst>
            </p:cNvPr>
            <p:cNvGrpSpPr/>
            <p:nvPr/>
          </p:nvGrpSpPr>
          <p:grpSpPr>
            <a:xfrm>
              <a:off x="228663" y="2115384"/>
              <a:ext cx="2751316" cy="1356187"/>
              <a:chOff x="228663" y="2115384"/>
              <a:chExt cx="2751316" cy="135618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A04269-7BE6-22DB-1852-FEE176D2F31C}"/>
                  </a:ext>
                </a:extLst>
              </p:cNvPr>
              <p:cNvSpPr txBox="1"/>
              <p:nvPr/>
            </p:nvSpPr>
            <p:spPr>
              <a:xfrm>
                <a:off x="228663" y="2394353"/>
                <a:ext cx="275131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8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メルボルン万博の</a:t>
                </a:r>
                <a:endParaRPr lang="en-AU" altLang="ja-JP" sz="28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  <a:p>
                <a:pPr algn="ctr"/>
                <a:endParaRPr lang="en-AU" altLang="ja-JP" sz="8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  <a:p>
                <a:pPr algn="ctr"/>
                <a:r>
                  <a:rPr lang="ja-JP" altLang="en-US" sz="28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ために作りました。</a:t>
                </a:r>
                <a:endParaRPr lang="en-AU" sz="28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DEDF1-4775-3FEA-467D-2F5DAF1AEA50}"/>
                  </a:ext>
                </a:extLst>
              </p:cNvPr>
              <p:cNvSpPr txBox="1"/>
              <p:nvPr/>
            </p:nvSpPr>
            <p:spPr>
              <a:xfrm>
                <a:off x="1748791" y="2115384"/>
                <a:ext cx="9903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ばんぱく</a:t>
                </a:r>
                <a:endParaRPr lang="en-AU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CB2059-20E5-32E0-4536-844DF57D77E9}"/>
                  </a:ext>
                </a:extLst>
              </p:cNvPr>
              <p:cNvSpPr txBox="1"/>
              <p:nvPr/>
            </p:nvSpPr>
            <p:spPr>
              <a:xfrm>
                <a:off x="1097141" y="2748296"/>
                <a:ext cx="651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つく</a:t>
                </a:r>
                <a:endParaRPr lang="en-AU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D64FB9-A136-4EDA-8040-73514A92C413}"/>
              </a:ext>
            </a:extLst>
          </p:cNvPr>
          <p:cNvGrpSpPr/>
          <p:nvPr/>
        </p:nvGrpSpPr>
        <p:grpSpPr>
          <a:xfrm>
            <a:off x="8972550" y="2001483"/>
            <a:ext cx="3116567" cy="3463251"/>
            <a:chOff x="8793555" y="1936871"/>
            <a:chExt cx="3200401" cy="3463251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1EE55CD-0635-F754-8874-32D7C045A4D9}"/>
                </a:ext>
              </a:extLst>
            </p:cNvPr>
            <p:cNvSpPr/>
            <p:nvPr/>
          </p:nvSpPr>
          <p:spPr>
            <a:xfrm>
              <a:off x="8793555" y="1936871"/>
              <a:ext cx="3200401" cy="3463251"/>
            </a:xfrm>
            <a:prstGeom prst="wedgeEllipseCallout">
              <a:avLst>
                <a:gd name="adj1" fmla="val -42569"/>
                <a:gd name="adj2" fmla="val 19696"/>
              </a:avLst>
            </a:prstGeom>
            <a:solidFill>
              <a:srgbClr val="052F61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r>
                <a:rPr lang="en-AU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It became a UNESCO world heritage-listed</a:t>
              </a:r>
            </a:p>
            <a:p>
              <a:pPr algn="ctr"/>
              <a:r>
                <a:rPr lang="en-AU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building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84C044-F4F4-4757-F282-04C7E3B5A45C}"/>
                </a:ext>
              </a:extLst>
            </p:cNvPr>
            <p:cNvSpPr txBox="1"/>
            <p:nvPr/>
          </p:nvSpPr>
          <p:spPr>
            <a:xfrm>
              <a:off x="9058097" y="2593334"/>
              <a:ext cx="27513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せかいいさん</a:t>
              </a:r>
              <a:endParaRPr lang="en-AU" altLang="ja-JP" sz="2800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r>
                <a:rPr lang="ja-JP" altLang="en-US" sz="28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に なりました。</a:t>
              </a:r>
              <a:endParaRPr lang="en-AU" sz="2800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8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2922-095F-4542-8643-9249FC2653B2}"/>
              </a:ext>
            </a:extLst>
          </p:cNvPr>
          <p:cNvSpPr>
            <a:spLocks noGrp="1"/>
          </p:cNvSpPr>
          <p:nvPr/>
        </p:nvSpPr>
        <p:spPr>
          <a:xfrm>
            <a:off x="921026" y="-59964"/>
            <a:ext cx="10058400" cy="15097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rgbClr val="000000"/>
                </a:solidFill>
                <a:effectLst/>
                <a:latin typeface="Calibri Light" panose="020F0302020204030204"/>
              </a:defRPr>
            </a:lvl1pPr>
            <a:lvl2pPr eaLnBrk="1" hangingPunct="1">
              <a:defRPr>
                <a:solidFill>
                  <a:srgbClr val="F9C1EC"/>
                </a:solidFill>
              </a:defRPr>
            </a:lvl2pPr>
            <a:lvl3pPr eaLnBrk="1" hangingPunct="1">
              <a:defRPr>
                <a:solidFill>
                  <a:srgbClr val="F9C1EC"/>
                </a:solidFill>
              </a:defRPr>
            </a:lvl3pPr>
            <a:lvl4pPr eaLnBrk="1" hangingPunct="1">
              <a:defRPr>
                <a:solidFill>
                  <a:srgbClr val="F9C1EC"/>
                </a:solidFill>
              </a:defRPr>
            </a:lvl4pPr>
            <a:lvl5pPr eaLnBrk="1" hangingPunct="1">
              <a:defRPr>
                <a:solidFill>
                  <a:srgbClr val="F9C1EC"/>
                </a:solidFill>
              </a:defRPr>
            </a:lvl5pPr>
            <a:lvl6pPr eaLnBrk="1" hangingPunct="1">
              <a:defRPr>
                <a:solidFill>
                  <a:srgbClr val="F9C1EC"/>
                </a:solidFill>
              </a:defRPr>
            </a:lvl6pPr>
            <a:lvl7pPr eaLnBrk="1" hangingPunct="1">
              <a:defRPr>
                <a:solidFill>
                  <a:srgbClr val="F9C1EC"/>
                </a:solidFill>
              </a:defRPr>
            </a:lvl7pPr>
            <a:lvl8pPr eaLnBrk="1" hangingPunct="1">
              <a:defRPr>
                <a:solidFill>
                  <a:srgbClr val="F9C1EC"/>
                </a:solidFill>
              </a:defRPr>
            </a:lvl8pPr>
            <a:lvl9pPr eaLnBrk="1" hangingPunct="1">
              <a:defRPr>
                <a:solidFill>
                  <a:srgbClr val="F9C1EC"/>
                </a:solidFill>
              </a:defRPr>
            </a:lvl9pPr>
          </a:lstStyle>
          <a:p>
            <a:pPr algn="ctr"/>
            <a:r>
              <a:rPr lang="en-AU" sz="4000">
                <a:latin typeface="Comic Sans MS" panose="030F0702030302020204" pitchFamily="66" charset="0"/>
                <a:ea typeface="UD Digi Kyokasho NK-R" panose="02020400000000000000" pitchFamily="18" charset="-128"/>
              </a:rPr>
              <a:t>8. </a:t>
            </a:r>
            <a:r>
              <a:rPr lang="ja-JP" altLang="en-US" sz="4000">
                <a:latin typeface="Comic Sans MS" panose="030F0702030302020204" pitchFamily="66" charset="0"/>
                <a:ea typeface="UD Digi Kyokasho NK-R" panose="02020400000000000000" pitchFamily="18" charset="-128"/>
              </a:rPr>
              <a:t>ばんぱくは なんのため</a:t>
            </a:r>
            <a:r>
              <a:rPr lang="ja-JP" altLang="en-US" sz="40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？　</a:t>
            </a:r>
            <a:endParaRPr lang="en-AU" sz="40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888BC-3118-4D40-8632-77EA46AA5F2B}"/>
              </a:ext>
            </a:extLst>
          </p:cNvPr>
          <p:cNvSpPr txBox="1"/>
          <p:nvPr/>
        </p:nvSpPr>
        <p:spPr>
          <a:xfrm>
            <a:off x="3006633" y="926541"/>
            <a:ext cx="617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2800"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What is the purpose of </a:t>
            </a:r>
            <a:r>
              <a:rPr lang="en-US" sz="2800" i="1"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Banpaku</a:t>
            </a:r>
            <a:r>
              <a:rPr lang="en-US" sz="2800"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?</a:t>
            </a:r>
            <a:endParaRPr lang="en-AU" sz="2800">
              <a:latin typeface="Comic Sans MS" panose="030F0702030302020204" pitchFamily="66" charset="0"/>
              <a:ea typeface="UD Digi Kyokasho NK-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299593CD-BC9A-9474-CC4F-EF0E8D490631}"/>
              </a:ext>
            </a:extLst>
          </p:cNvPr>
          <p:cNvSpPr>
            <a:spLocks noGrp="1"/>
          </p:cNvSpPr>
          <p:nvPr/>
        </p:nvSpPr>
        <p:spPr>
          <a:xfrm>
            <a:off x="2315817" y="6350283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3CA48891-66D8-46A2-0046-ADFBF5ED4D1E}"/>
              </a:ext>
            </a:extLst>
          </p:cNvPr>
          <p:cNvSpPr/>
          <p:nvPr/>
        </p:nvSpPr>
        <p:spPr>
          <a:xfrm>
            <a:off x="386300" y="2495187"/>
            <a:ext cx="11402833" cy="1600495"/>
          </a:xfrm>
          <a:prstGeom prst="roundRect">
            <a:avLst/>
          </a:prstGeom>
          <a:solidFill>
            <a:srgbClr val="F484DA">
              <a:alpha val="42000"/>
            </a:srgbClr>
          </a:solidFill>
          <a:ln w="19050" cap="rnd" cmpd="sng" algn="ctr">
            <a:solidFill>
              <a:srgbClr val="FFFFFF">
                <a:alpha val="99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AU" altLang="ja-JP" sz="4000">
                <a:latin typeface="Comic Sans MS" panose="030F0702030302020204" pitchFamily="66" charset="0"/>
                <a:ea typeface="UD Digi Kyokasho NK-R" panose="02020400000000000000" pitchFamily="18" charset="-128"/>
              </a:rPr>
              <a:t>SDGs</a:t>
            </a:r>
            <a:r>
              <a:rPr lang="ja-JP" altLang="en-US" sz="4000">
                <a:latin typeface="Comic Sans MS" panose="030F0702030302020204" pitchFamily="66" charset="0"/>
                <a:ea typeface="UD Digi Kyokasho NK-R" panose="02020400000000000000" pitchFamily="18" charset="-128"/>
              </a:rPr>
              <a:t>（じぞくかのう）な みらいのため</a:t>
            </a:r>
            <a:endParaRPr lang="en-AU" altLang="ja-JP" sz="4000">
              <a:latin typeface="Comic Sans MS" panose="030F0702030302020204" pitchFamily="66" charset="0"/>
              <a:ea typeface="UD Digi Kyokasho NK-R" panose="02020400000000000000" pitchFamily="18" charset="-128"/>
            </a:endParaRPr>
          </a:p>
          <a:p>
            <a:pPr algn="ctr"/>
            <a:r>
              <a:rPr lang="en-AU" altLang="ja-JP" sz="3200">
                <a:latin typeface="Comic Sans MS" panose="030F0702030302020204" pitchFamily="66" charset="0"/>
                <a:ea typeface="UD Digi Kyokasho NK-R" panose="02020400000000000000" pitchFamily="18" charset="-128"/>
              </a:rPr>
              <a:t>For sustainable future</a:t>
            </a:r>
            <a:endParaRPr lang="en-US" altLang="ja-JP" sz="3200">
              <a:latin typeface="Comic Sans MS" panose="030F0702030302020204" pitchFamily="66" charset="0"/>
              <a:ea typeface="UD Digi Kyokasho NK-R" panose="02020400000000000000" pitchFamily="18" charset="-128"/>
            </a:endParaRPr>
          </a:p>
        </p:txBody>
      </p:sp>
      <p:sp>
        <p:nvSpPr>
          <p:cNvPr id="6" name="Rounded Rectangle 15">
            <a:hlinkClick r:id="" action="ppaction://noaction"/>
            <a:extLst>
              <a:ext uri="{FF2B5EF4-FFF2-40B4-BE49-F238E27FC236}">
                <a16:creationId xmlns:a16="http://schemas.microsoft.com/office/drawing/2014/main" id="{7396A8F7-698E-C955-A612-64DA97B2C021}"/>
              </a:ext>
            </a:extLst>
          </p:cNvPr>
          <p:cNvSpPr/>
          <p:nvPr/>
        </p:nvSpPr>
        <p:spPr>
          <a:xfrm>
            <a:off x="394388" y="4283069"/>
            <a:ext cx="11411116" cy="1575239"/>
          </a:xfrm>
          <a:prstGeom prst="roundRect">
            <a:avLst/>
          </a:prstGeom>
          <a:solidFill>
            <a:srgbClr val="052F61">
              <a:lumMod val="40000"/>
              <a:lumOff val="60000"/>
              <a:alpha val="42000"/>
            </a:srgbClr>
          </a:solidFill>
          <a:ln w="19050" cap="rnd" cmpd="sng" algn="ctr">
            <a:solidFill>
              <a:srgbClr val="FFFFFF">
                <a:alpha val="99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>
                <a:solidFill>
                  <a:srgbClr val="0000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あたら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しいテクノロジーやアイデアをシェアするため</a:t>
            </a:r>
            <a:endParaRPr kumimoji="0" lang="en-AU" altLang="ja-JP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</a:rPr>
              <a:t>For sharing new technologies and ideas</a:t>
            </a:r>
            <a:endParaRPr kumimoji="0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3A09E77-1D3B-E9B9-8F2E-5972D6296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9" b="42022"/>
          <a:stretch/>
        </p:blipFill>
        <p:spPr bwMode="auto">
          <a:xfrm>
            <a:off x="9185367" y="1032677"/>
            <a:ext cx="2242302" cy="128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nut 13">
            <a:extLst>
              <a:ext uri="{FF2B5EF4-FFF2-40B4-BE49-F238E27FC236}">
                <a16:creationId xmlns:a16="http://schemas.microsoft.com/office/drawing/2014/main" id="{18D471F2-38DF-CFD4-5278-0D6BAAE0670F}"/>
              </a:ext>
            </a:extLst>
          </p:cNvPr>
          <p:cNvSpPr/>
          <p:nvPr/>
        </p:nvSpPr>
        <p:spPr>
          <a:xfrm>
            <a:off x="4250971" y="2572874"/>
            <a:ext cx="3690057" cy="3233003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26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E88961E5-AF82-81B2-E05F-018F701F2DB1}"/>
              </a:ext>
            </a:extLst>
          </p:cNvPr>
          <p:cNvSpPr>
            <a:spLocks noGrp="1"/>
          </p:cNvSpPr>
          <p:nvPr/>
        </p:nvSpPr>
        <p:spPr>
          <a:xfrm>
            <a:off x="-117874" y="6525136"/>
            <a:ext cx="4311051" cy="241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DF9137-432D-AEF2-65E7-A813313E7457}"/>
              </a:ext>
            </a:extLst>
          </p:cNvPr>
          <p:cNvGrpSpPr/>
          <p:nvPr/>
        </p:nvGrpSpPr>
        <p:grpSpPr>
          <a:xfrm>
            <a:off x="896983" y="344330"/>
            <a:ext cx="10398034" cy="5393530"/>
            <a:chOff x="1220376" y="200231"/>
            <a:chExt cx="10398034" cy="61131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FEB33A0-BC47-FDB4-B7D3-1F3847165DBA}"/>
                </a:ext>
              </a:extLst>
            </p:cNvPr>
            <p:cNvSpPr/>
            <p:nvPr/>
          </p:nvSpPr>
          <p:spPr>
            <a:xfrm>
              <a:off x="1220376" y="200231"/>
              <a:ext cx="10398034" cy="6113156"/>
            </a:xfrm>
            <a:prstGeom prst="roundRect">
              <a:avLst/>
            </a:prstGeom>
            <a:solidFill>
              <a:srgbClr val="FFD1EF"/>
            </a:solidFill>
            <a:ln>
              <a:solidFill>
                <a:srgbClr val="FFD1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E6F67D-103E-C47F-8F3C-E034D8A3DD30}"/>
                </a:ext>
              </a:extLst>
            </p:cNvPr>
            <p:cNvGrpSpPr/>
            <p:nvPr/>
          </p:nvGrpSpPr>
          <p:grpSpPr>
            <a:xfrm>
              <a:off x="1662071" y="388466"/>
              <a:ext cx="9872255" cy="3019799"/>
              <a:chOff x="1662071" y="388466"/>
              <a:chExt cx="9872255" cy="301979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111F102-9FE1-C82A-FDBF-57F94929268C}"/>
                  </a:ext>
                </a:extLst>
              </p:cNvPr>
              <p:cNvGrpSpPr/>
              <p:nvPr/>
            </p:nvGrpSpPr>
            <p:grpSpPr>
              <a:xfrm>
                <a:off x="1662071" y="388466"/>
                <a:ext cx="9872255" cy="3019799"/>
                <a:chOff x="1662071" y="404069"/>
                <a:chExt cx="9872255" cy="3019799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238A0B8-050E-38CF-F332-8841101F2027}"/>
                    </a:ext>
                  </a:extLst>
                </p:cNvPr>
                <p:cNvSpPr txBox="1"/>
                <p:nvPr/>
              </p:nvSpPr>
              <p:spPr>
                <a:xfrm>
                  <a:off x="1662071" y="553980"/>
                  <a:ext cx="9872255" cy="2869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5500"/>
                    </a:lnSpc>
                  </a:pPr>
                  <a:r>
                    <a:rPr lang="en-US" altLang="ja-JP" sz="3600" b="0" i="0">
                      <a:solidFill>
                        <a:srgbClr val="242424"/>
                      </a:solidFill>
                      <a:effectLst/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2025</a:t>
                  </a:r>
                  <a:r>
                    <a:rPr lang="ja-JP" altLang="en-US" sz="3600" b="0" i="0">
                      <a:solidFill>
                        <a:srgbClr val="242424"/>
                      </a:solidFill>
                      <a:effectLst/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年の大阪・関西万博のテーマ</a:t>
                  </a:r>
                  <a:r>
                    <a:rPr lang="ja-JP" altLang="en-US" sz="3600">
                      <a:solidFill>
                        <a:srgbClr val="242424"/>
                      </a:solidFill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は</a:t>
                  </a:r>
                  <a:endParaRPr lang="en-AU" altLang="ja-JP" sz="3600">
                    <a:solidFill>
                      <a:srgbClr val="242424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endParaRPr>
                </a:p>
                <a:p>
                  <a:pPr>
                    <a:lnSpc>
                      <a:spcPts val="5500"/>
                    </a:lnSpc>
                  </a:pPr>
                  <a:r>
                    <a:rPr lang="ja-JP" altLang="en-US" sz="3600" b="0" i="0">
                      <a:solidFill>
                        <a:srgbClr val="242424"/>
                      </a:solidFill>
                      <a:effectLst/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「いのち かがやく みらいしゃかい の デザイン」。</a:t>
                  </a:r>
                  <a:endParaRPr lang="en-AU" altLang="ja-JP" sz="3600" b="0" i="0">
                    <a:solidFill>
                      <a:srgbClr val="242424"/>
                    </a:solidFill>
                    <a:effectLst/>
                    <a:latin typeface="UD Digi Kyokasho NK-R" panose="02020400000000000000" pitchFamily="18" charset="-128"/>
                    <a:ea typeface="UD Digi Kyokasho NK-R" panose="02020400000000000000" pitchFamily="18" charset="-128"/>
                  </a:endParaRPr>
                </a:p>
                <a:p>
                  <a:pPr>
                    <a:lnSpc>
                      <a:spcPts val="5500"/>
                    </a:lnSpc>
                  </a:pPr>
                  <a:r>
                    <a:rPr lang="ja-JP" altLang="en-US" sz="3600" b="0" i="0">
                      <a:solidFill>
                        <a:srgbClr val="242424"/>
                      </a:solidFill>
                      <a:effectLst/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みんなが なかよく くらし、しあわせに生きられる</a:t>
                  </a:r>
                  <a:endParaRPr lang="en-AU" altLang="ja-JP" sz="3600" b="0" i="0">
                    <a:solidFill>
                      <a:srgbClr val="242424"/>
                    </a:solidFill>
                    <a:effectLst/>
                    <a:latin typeface="UD Digi Kyokasho NK-R" panose="02020400000000000000" pitchFamily="18" charset="-128"/>
                    <a:ea typeface="UD Digi Kyokasho NK-R" panose="02020400000000000000" pitchFamily="18" charset="-128"/>
                  </a:endParaRPr>
                </a:p>
                <a:p>
                  <a:pPr>
                    <a:lnSpc>
                      <a:spcPts val="5500"/>
                    </a:lnSpc>
                  </a:pPr>
                  <a:r>
                    <a:rPr lang="ja-JP" altLang="en-US" sz="3600" b="0" i="0">
                      <a:solidFill>
                        <a:srgbClr val="242424"/>
                      </a:solidFill>
                      <a:effectLst/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みらいをつくることをめざしています。</a:t>
                  </a:r>
                  <a:endParaRPr lang="en-AU" sz="3600">
                    <a:latin typeface="UD Digi Kyokasho NK-R" panose="02020400000000000000" pitchFamily="18" charset="-128"/>
                    <a:ea typeface="UD Digi Kyokasho NK-R" panose="02020400000000000000" pitchFamily="18" charset="-128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E0FFA0-6897-F106-98C4-5A0858A5E051}"/>
                    </a:ext>
                  </a:extLst>
                </p:cNvPr>
                <p:cNvSpPr txBox="1"/>
                <p:nvPr/>
              </p:nvSpPr>
              <p:spPr>
                <a:xfrm>
                  <a:off x="2910399" y="404069"/>
                  <a:ext cx="41435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>
                      <a:latin typeface="UD Digi Kyokasho NK-R" panose="02020400000000000000" pitchFamily="18" charset="-128"/>
                      <a:ea typeface="UD Digi Kyokasho NK-R" panose="02020400000000000000" pitchFamily="18" charset="-128"/>
                    </a:rPr>
                    <a:t>ねん　　　　おおさか　　かんさい　　ばんぱく</a:t>
                  </a:r>
                  <a:endParaRPr lang="en-AU">
                    <a:latin typeface="UD Digi Kyokasho NK-R" panose="02020400000000000000" pitchFamily="18" charset="-128"/>
                    <a:ea typeface="UD Digi Kyokasho NK-R" panose="02020400000000000000" pitchFamily="18" charset="-128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6C91E8-E912-771C-DC8C-5EEFEF681E1A}"/>
                  </a:ext>
                </a:extLst>
              </p:cNvPr>
              <p:cNvSpPr txBox="1"/>
              <p:nvPr/>
            </p:nvSpPr>
            <p:spPr>
              <a:xfrm>
                <a:off x="8592094" y="1973321"/>
                <a:ext cx="418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い</a:t>
                </a:r>
                <a:endParaRPr lang="en-AU"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CFCC21-F4F8-A64C-E411-D2193C354E76}"/>
              </a:ext>
            </a:extLst>
          </p:cNvPr>
          <p:cNvSpPr txBox="1"/>
          <p:nvPr/>
        </p:nvSpPr>
        <p:spPr>
          <a:xfrm>
            <a:off x="1338677" y="3669225"/>
            <a:ext cx="98722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The theme of the 2025 Osaka-Kansai Expo is 'Designing Future Society for Our Lives.’ </a:t>
            </a:r>
          </a:p>
          <a:p>
            <a:r>
              <a:rPr lang="en-US" sz="28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This theme aims to respect the diversity of life and coexistence, and to create a sustainable future society</a:t>
            </a:r>
            <a:endParaRPr lang="en-AU" sz="280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3DB85D-DFF1-6CA7-E834-B273538355E1}"/>
              </a:ext>
            </a:extLst>
          </p:cNvPr>
          <p:cNvSpPr txBox="1"/>
          <p:nvPr/>
        </p:nvSpPr>
        <p:spPr>
          <a:xfrm>
            <a:off x="7308507" y="6462334"/>
            <a:ext cx="4709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>
                <a:hlinkClick r:id="rId3"/>
              </a:rPr>
              <a:t>EXPO 2025</a:t>
            </a:r>
            <a:r>
              <a:rPr lang="ja-JP" altLang="en-US">
                <a:hlinkClick r:id="rId3"/>
              </a:rPr>
              <a:t>　大阪・関西万博公式</a:t>
            </a:r>
            <a:r>
              <a:rPr lang="en-US" altLang="ja-JP">
                <a:hlinkClick r:id="rId3"/>
              </a:rPr>
              <a:t>Web</a:t>
            </a:r>
            <a:r>
              <a:rPr lang="ja-JP" altLang="en-US">
                <a:hlinkClick r:id="rId3"/>
              </a:rPr>
              <a:t>サイト</a:t>
            </a:r>
            <a:endParaRPr lang="en-A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BB3646-4A64-92B5-6626-138C10D2C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 r="202"/>
          <a:stretch/>
        </p:blipFill>
        <p:spPr bwMode="auto">
          <a:xfrm>
            <a:off x="10331905" y="412296"/>
            <a:ext cx="1685924" cy="14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1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6861DDAC-2282-8884-046D-5E8FAAB55AAB}"/>
              </a:ext>
            </a:extLst>
          </p:cNvPr>
          <p:cNvSpPr txBox="1"/>
          <p:nvPr/>
        </p:nvSpPr>
        <p:spPr>
          <a:xfrm>
            <a:off x="743600" y="829794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kumimoji="0" lang="ja-JP" altLang="en-US" sz="4000" b="0" i="0" u="none" strike="noStrike" kern="1200" cap="all" spc="0" normalizeH="0" baseline="0" noProof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　　　</a:t>
            </a:r>
            <a:r>
              <a:rPr kumimoji="0" lang="en-AU" sz="4000" b="0" i="0" u="none" strike="noStrike" kern="1200" cap="all" spc="0" normalizeH="0" baseline="0" noProof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9. </a:t>
            </a:r>
            <a:r>
              <a:rPr kumimoji="0" lang="ja-JP" altLang="en-US" sz="4000" b="0" i="0" u="none" strike="noStrike" kern="1200" cap="all" spc="0" normalizeH="0" baseline="0" noProof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ばんぱく</a:t>
            </a:r>
            <a:r>
              <a:rPr lang="ja-JP" altLang="en-US" sz="400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から なにが ひろがりましたか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？</a:t>
            </a:r>
            <a:endParaRPr lang="en-AU" sz="400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4EE4D51-AD09-9D8E-0A3B-B846C1543EFD}"/>
              </a:ext>
            </a:extLst>
          </p:cNvPr>
          <p:cNvSpPr/>
          <p:nvPr/>
        </p:nvSpPr>
        <p:spPr>
          <a:xfrm>
            <a:off x="110015" y="136476"/>
            <a:ext cx="2999659" cy="539937"/>
          </a:xfrm>
          <a:prstGeom prst="wedgeEllipseCallout">
            <a:avLst>
              <a:gd name="adj1" fmla="val 32095"/>
              <a:gd name="adj2" fmla="val 2765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>
                <a:solidFill>
                  <a:srgbClr val="FFFFFF"/>
                </a:solidFill>
              </a:rPr>
              <a:t>1970 Osaka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B40821-0D2D-6AE3-FFCE-38A831BEFA9C}"/>
              </a:ext>
            </a:extLst>
          </p:cNvPr>
          <p:cNvGrpSpPr/>
          <p:nvPr/>
        </p:nvGrpSpPr>
        <p:grpSpPr>
          <a:xfrm>
            <a:off x="783791" y="2867251"/>
            <a:ext cx="3645960" cy="2386560"/>
            <a:chOff x="627822" y="3821636"/>
            <a:chExt cx="3781917" cy="2386560"/>
          </a:xfrm>
        </p:grpSpPr>
        <p:sp>
          <p:nvSpPr>
            <p:cNvPr id="4" name="Rounded Rectangle 9">
              <a:hlinkClick r:id="rId2" action="ppaction://hlinksldjump"/>
              <a:extLst>
                <a:ext uri="{FF2B5EF4-FFF2-40B4-BE49-F238E27FC236}">
                  <a16:creationId xmlns:a16="http://schemas.microsoft.com/office/drawing/2014/main" id="{955E66D8-1E89-7B5C-502D-B08890A69C09}"/>
                </a:ext>
              </a:extLst>
            </p:cNvPr>
            <p:cNvSpPr/>
            <p:nvPr/>
          </p:nvSpPr>
          <p:spPr>
            <a:xfrm>
              <a:off x="627822" y="3821636"/>
              <a:ext cx="3781917" cy="2386560"/>
            </a:xfrm>
            <a:prstGeom prst="roundRect">
              <a:avLst/>
            </a:prstGeom>
            <a:solidFill>
              <a:srgbClr val="052F61"/>
            </a:solidFill>
            <a:ln w="25400" cap="rnd" cmpd="sng" algn="ctr">
              <a:solidFill>
                <a:srgbClr val="000000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altLang="ja-JP" sz="12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12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11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11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r>
                <a:rPr lang="ja-JP" altLang="en-US" sz="44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電気自動車</a:t>
              </a:r>
              <a:endParaRPr lang="en-AU" altLang="ja-JP" sz="44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r>
                <a:rPr lang="en-AU" altLang="ja-JP" sz="32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 </a:t>
              </a:r>
              <a:r>
                <a:rPr lang="en-AU" altLang="ja-JP" sz="3200">
                  <a:solidFill>
                    <a:srgbClr val="FDEDF9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e</a:t>
              </a:r>
              <a:r>
                <a:rPr lang="en-AU" altLang="ja-JP" sz="2800">
                  <a:solidFill>
                    <a:srgbClr val="FDEDF9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lectric vehicles</a:t>
              </a:r>
              <a:endParaRPr lang="en-US" altLang="ja-JP" sz="28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7D5F49DF-0D01-21AA-DB48-97DFD461A89D}"/>
                </a:ext>
              </a:extLst>
            </p:cNvPr>
            <p:cNvSpPr txBox="1"/>
            <p:nvPr/>
          </p:nvSpPr>
          <p:spPr>
            <a:xfrm>
              <a:off x="939908" y="4035752"/>
              <a:ext cx="332499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 sz="32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でんき　じどうしゃ</a:t>
              </a:r>
              <a:endParaRPr lang="en-AU" sz="32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A14D63-0E37-981C-02C1-D3395FF3ACA0}"/>
              </a:ext>
            </a:extLst>
          </p:cNvPr>
          <p:cNvSpPr txBox="1"/>
          <p:nvPr/>
        </p:nvSpPr>
        <p:spPr>
          <a:xfrm>
            <a:off x="431858" y="1519842"/>
            <a:ext cx="11380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2800"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What has spread to the world as a result of Expo 1970 Osaka?</a:t>
            </a:r>
            <a:endParaRPr lang="en-AU" sz="2800">
              <a:latin typeface="Comic Sans MS" panose="030F0702030302020204" pitchFamily="66" charset="0"/>
              <a:ea typeface="UD Digi Kyokasho NK-R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5E2FB7-521D-A641-E840-F9501A67947F}"/>
              </a:ext>
            </a:extLst>
          </p:cNvPr>
          <p:cNvGrpSpPr/>
          <p:nvPr/>
        </p:nvGrpSpPr>
        <p:grpSpPr>
          <a:xfrm>
            <a:off x="4663528" y="2882498"/>
            <a:ext cx="3470458" cy="2386560"/>
            <a:chOff x="4646678" y="2900231"/>
            <a:chExt cx="3470458" cy="23865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785D061-8C42-C024-1ADE-E6AE23F63240}"/>
                </a:ext>
              </a:extLst>
            </p:cNvPr>
            <p:cNvGrpSpPr/>
            <p:nvPr/>
          </p:nvGrpSpPr>
          <p:grpSpPr>
            <a:xfrm>
              <a:off x="4646678" y="2900231"/>
              <a:ext cx="3470458" cy="2386560"/>
              <a:chOff x="4922948" y="3836928"/>
              <a:chExt cx="3470458" cy="1811947"/>
            </a:xfrm>
          </p:grpSpPr>
          <p:sp>
            <p:nvSpPr>
              <p:cNvPr id="8" name="Rounded Rectangle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26D2C7A-A0CC-9F63-71B7-973FAD81C432}"/>
                  </a:ext>
                </a:extLst>
              </p:cNvPr>
              <p:cNvSpPr/>
              <p:nvPr/>
            </p:nvSpPr>
            <p:spPr>
              <a:xfrm>
                <a:off x="4922948" y="3836928"/>
                <a:ext cx="3470458" cy="1811947"/>
              </a:xfrm>
              <a:prstGeom prst="roundRect">
                <a:avLst/>
              </a:prstGeom>
              <a:solidFill>
                <a:srgbClr val="052F61"/>
              </a:solidFill>
              <a:ln w="25400" cap="rnd" cmpd="sng" algn="ctr">
                <a:solidFill>
                  <a:srgbClr val="000000"/>
                </a:solidFill>
                <a:prstDash val="solid"/>
              </a:ln>
              <a:effec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r>
                  <a:rPr lang="ja-JP" altLang="en-US" sz="4400">
                    <a:solidFill>
                      <a:srgbClr val="FDEDF9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Arial" panose="020B0604020202020204" pitchFamily="34" charset="0"/>
                  </a:rPr>
                  <a:t>缶コーヒー</a:t>
                </a:r>
                <a:endParaRPr lang="en-US" altLang="ja-JP" sz="44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24C94D-1E15-A84B-5E18-2647886B88D7}"/>
                  </a:ext>
                </a:extLst>
              </p:cNvPr>
              <p:cNvSpPr txBox="1"/>
              <p:nvPr/>
            </p:nvSpPr>
            <p:spPr>
              <a:xfrm>
                <a:off x="5139184" y="4100995"/>
                <a:ext cx="124246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sz="2800" b="0" i="0" u="none" strike="noStrike">
                    <a:solidFill>
                      <a:srgbClr val="FFFFFF"/>
                    </a:solidFill>
                    <a:effectLst/>
                    <a:ea typeface="UD Digi Kyokasho NK-R" panose="02020400000000000000" pitchFamily="18" charset="-128"/>
                  </a:rPr>
                  <a:t>かん</a:t>
                </a:r>
                <a:endParaRPr lang="en-AU" sz="280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9414C4-3A87-D8F1-E5EF-203019E75661}"/>
                </a:ext>
              </a:extLst>
            </p:cNvPr>
            <p:cNvSpPr txBox="1"/>
            <p:nvPr/>
          </p:nvSpPr>
          <p:spPr>
            <a:xfrm>
              <a:off x="5103442" y="4548186"/>
              <a:ext cx="2755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altLang="ja-JP" sz="2800">
                  <a:solidFill>
                    <a:srgbClr val="FDEDF9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c</a:t>
              </a:r>
              <a:r>
                <a:rPr lang="ja-JP" altLang="en-US" sz="2800">
                  <a:solidFill>
                    <a:srgbClr val="FDEDF9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ａｎｎｅｄ</a:t>
              </a:r>
              <a:r>
                <a:rPr kumimoji="0" lang="en-AU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FDEDF9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 coffee</a:t>
              </a:r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185089-C6E1-CFF2-CE70-6870C4D8C4F1}"/>
              </a:ext>
            </a:extLst>
          </p:cNvPr>
          <p:cNvGrpSpPr/>
          <p:nvPr/>
        </p:nvGrpSpPr>
        <p:grpSpPr>
          <a:xfrm>
            <a:off x="8391306" y="2882498"/>
            <a:ext cx="3305394" cy="2386560"/>
            <a:chOff x="8335210" y="2900231"/>
            <a:chExt cx="3305394" cy="2386560"/>
          </a:xfrm>
        </p:grpSpPr>
        <p:sp>
          <p:nvSpPr>
            <p:cNvPr id="12" name="Rounded Rectangle 2">
              <a:hlinkClick r:id="rId2" action="ppaction://hlinksldjump"/>
              <a:extLst>
                <a:ext uri="{FF2B5EF4-FFF2-40B4-BE49-F238E27FC236}">
                  <a16:creationId xmlns:a16="http://schemas.microsoft.com/office/drawing/2014/main" id="{9083D3D7-B811-93F6-D728-3D2FC853A23A}"/>
                </a:ext>
              </a:extLst>
            </p:cNvPr>
            <p:cNvSpPr/>
            <p:nvPr/>
          </p:nvSpPr>
          <p:spPr>
            <a:xfrm>
              <a:off x="8335210" y="2900231"/>
              <a:ext cx="3305394" cy="2386560"/>
            </a:xfrm>
            <a:prstGeom prst="roundRect">
              <a:avLst/>
            </a:prstGeom>
            <a:solidFill>
              <a:srgbClr val="052F61"/>
            </a:solidFill>
            <a:ln w="25400" cap="rnd" cmpd="sng" algn="ctr">
              <a:solidFill>
                <a:srgbClr val="000000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ja-JP" altLang="en-US" sz="44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ワイヤレス</a:t>
              </a:r>
              <a:endParaRPr lang="en-AU" altLang="ja-JP" sz="44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r>
                <a:rPr lang="ja-JP" altLang="en-US" sz="44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でんわ</a:t>
              </a:r>
              <a:endParaRPr lang="en-AU" altLang="ja-JP" sz="44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8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8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745FAF-4599-1647-CD7B-F3D55DDA5AB3}"/>
                </a:ext>
              </a:extLst>
            </p:cNvPr>
            <p:cNvSpPr txBox="1"/>
            <p:nvPr/>
          </p:nvSpPr>
          <p:spPr>
            <a:xfrm>
              <a:off x="8708620" y="4626956"/>
              <a:ext cx="29319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altLang="ja-JP" sz="2800">
                  <a:solidFill>
                    <a:srgbClr val="FDEDF9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cordless</a:t>
              </a:r>
              <a:r>
                <a:rPr kumimoji="0" lang="en-AU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FDEDF9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 phones</a:t>
              </a:r>
              <a:endParaRPr lang="en-AU"/>
            </a:p>
          </p:txBody>
        </p:sp>
      </p:grpSp>
      <p:sp>
        <p:nvSpPr>
          <p:cNvPr id="19" name="Footer Placeholder 12">
            <a:extLst>
              <a:ext uri="{FF2B5EF4-FFF2-40B4-BE49-F238E27FC236}">
                <a16:creationId xmlns:a16="http://schemas.microsoft.com/office/drawing/2014/main" id="{E0CAE29C-B7BE-D8C8-6D32-B08B4FD4C844}"/>
              </a:ext>
            </a:extLst>
          </p:cNvPr>
          <p:cNvSpPr>
            <a:spLocks noGrp="1"/>
          </p:cNvSpPr>
          <p:nvPr/>
        </p:nvSpPr>
        <p:spPr>
          <a:xfrm>
            <a:off x="2324100" y="6416724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nut 13">
            <a:extLst>
              <a:ext uri="{FF2B5EF4-FFF2-40B4-BE49-F238E27FC236}">
                <a16:creationId xmlns:a16="http://schemas.microsoft.com/office/drawing/2014/main" id="{CCA16E3C-123B-34AD-0480-33A192E6FBFB}"/>
              </a:ext>
            </a:extLst>
          </p:cNvPr>
          <p:cNvSpPr/>
          <p:nvPr/>
        </p:nvSpPr>
        <p:spPr>
          <a:xfrm>
            <a:off x="750650" y="2461762"/>
            <a:ext cx="3690057" cy="3233003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Donut 13">
            <a:extLst>
              <a:ext uri="{FF2B5EF4-FFF2-40B4-BE49-F238E27FC236}">
                <a16:creationId xmlns:a16="http://schemas.microsoft.com/office/drawing/2014/main" id="{E90B5A1D-C2C3-6516-5F43-14C069A7A919}"/>
              </a:ext>
            </a:extLst>
          </p:cNvPr>
          <p:cNvSpPr/>
          <p:nvPr/>
        </p:nvSpPr>
        <p:spPr>
          <a:xfrm>
            <a:off x="4499272" y="2329946"/>
            <a:ext cx="3690057" cy="3233003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Donut 13">
            <a:extLst>
              <a:ext uri="{FF2B5EF4-FFF2-40B4-BE49-F238E27FC236}">
                <a16:creationId xmlns:a16="http://schemas.microsoft.com/office/drawing/2014/main" id="{EB16ED72-509B-C5F7-FE31-CB96DA86FB55}"/>
              </a:ext>
            </a:extLst>
          </p:cNvPr>
          <p:cNvSpPr/>
          <p:nvPr/>
        </p:nvSpPr>
        <p:spPr>
          <a:xfrm>
            <a:off x="8276645" y="2329946"/>
            <a:ext cx="3690057" cy="3233003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38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47CC0B1-B628-6FBE-B05A-0B90A55F3E9D}"/>
              </a:ext>
            </a:extLst>
          </p:cNvPr>
          <p:cNvGrpSpPr/>
          <p:nvPr/>
        </p:nvGrpSpPr>
        <p:grpSpPr>
          <a:xfrm>
            <a:off x="506804" y="156571"/>
            <a:ext cx="11400238" cy="1769675"/>
            <a:chOff x="510836" y="294294"/>
            <a:chExt cx="11400238" cy="1769675"/>
          </a:xfrm>
        </p:grpSpPr>
        <p:sp>
          <p:nvSpPr>
            <p:cNvPr id="3" name="Google Shape;3162;g151f0a7f9a2_0_181">
              <a:extLst>
                <a:ext uri="{FF2B5EF4-FFF2-40B4-BE49-F238E27FC236}">
                  <a16:creationId xmlns:a16="http://schemas.microsoft.com/office/drawing/2014/main" id="{66E81CB2-1860-F700-DB72-4A2F395E5677}"/>
                </a:ext>
              </a:extLst>
            </p:cNvPr>
            <p:cNvSpPr txBox="1"/>
            <p:nvPr/>
          </p:nvSpPr>
          <p:spPr>
            <a:xfrm>
              <a:off x="510836" y="525127"/>
              <a:ext cx="11400238" cy="1538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"/>
                  <a:sym typeface="Advent Pro"/>
                </a:rPr>
                <a:t>Expoで世界にひろがったテクノロジーやサービス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"/>
                <a:sym typeface="Advent Pr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"/>
                  <a:sym typeface="Advent Pro"/>
                </a:rPr>
                <a:t>Technologies and services that have spread around the world as a result of past expositions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dvent Pro"/>
                <a:sym typeface="Advent Pro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9927A07C-AA7D-DAE1-2DE5-D80BF7722CE6}"/>
                </a:ext>
              </a:extLst>
            </p:cNvPr>
            <p:cNvSpPr txBox="1"/>
            <p:nvPr/>
          </p:nvSpPr>
          <p:spPr>
            <a:xfrm>
              <a:off x="3037715" y="294294"/>
              <a:ext cx="1067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せかい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4394E3-800C-AB6F-7014-AA687BE87015}"/>
              </a:ext>
            </a:extLst>
          </p:cNvPr>
          <p:cNvGrpSpPr/>
          <p:nvPr/>
        </p:nvGrpSpPr>
        <p:grpSpPr>
          <a:xfrm>
            <a:off x="4725900" y="2005046"/>
            <a:ext cx="3090194" cy="4469353"/>
            <a:chOff x="9052393" y="2063968"/>
            <a:chExt cx="3090194" cy="4469353"/>
          </a:xfrm>
        </p:grpSpPr>
        <p:pic>
          <p:nvPicPr>
            <p:cNvPr id="14" name="Picture 13" descr="A person drinking from a can&#10;&#10;Description automatically generated">
              <a:extLst>
                <a:ext uri="{FF2B5EF4-FFF2-40B4-BE49-F238E27FC236}">
                  <a16:creationId xmlns:a16="http://schemas.microsoft.com/office/drawing/2014/main" id="{33800020-31D2-D73E-4CD9-9A4A85C79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7" r="22767" b="28975"/>
            <a:stretch/>
          </p:blipFill>
          <p:spPr>
            <a:xfrm>
              <a:off x="9243469" y="2186274"/>
              <a:ext cx="2661371" cy="29112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8852EE9-12A9-569D-56E9-82C117FBD035}"/>
                </a:ext>
              </a:extLst>
            </p:cNvPr>
            <p:cNvSpPr/>
            <p:nvPr/>
          </p:nvSpPr>
          <p:spPr>
            <a:xfrm>
              <a:off x="9052393" y="2063968"/>
              <a:ext cx="3054896" cy="4469353"/>
            </a:xfrm>
            <a:prstGeom prst="roundRect">
              <a:avLst>
                <a:gd name="adj" fmla="val 7260"/>
              </a:avLst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id="{EA7A9E1C-8CBF-CAC4-D6F0-B05D1D258724}"/>
                </a:ext>
              </a:extLst>
            </p:cNvPr>
            <p:cNvSpPr txBox="1"/>
            <p:nvPr/>
          </p:nvSpPr>
          <p:spPr>
            <a:xfrm>
              <a:off x="9243469" y="5557685"/>
              <a:ext cx="28991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>
                  <a:latin typeface="Comic Sans MS" panose="030F0702030302020204" pitchFamily="66" charset="0"/>
                </a:rPr>
                <a:t>Canned coffee became widely known due to the </a:t>
              </a:r>
              <a:r>
                <a:rPr lang="en-AU" i="1">
                  <a:latin typeface="Comic Sans MS" panose="030F0702030302020204" pitchFamily="66" charset="0"/>
                </a:rPr>
                <a:t>Banpaku</a:t>
              </a:r>
              <a:endParaRPr lang="en-AU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Footer Placeholder 12">
            <a:extLst>
              <a:ext uri="{FF2B5EF4-FFF2-40B4-BE49-F238E27FC236}">
                <a16:creationId xmlns:a16="http://schemas.microsoft.com/office/drawing/2014/main" id="{A0D2BA80-4A09-6265-818E-ECBF75A31C5C}"/>
              </a:ext>
            </a:extLst>
          </p:cNvPr>
          <p:cNvSpPr>
            <a:spLocks noGrp="1"/>
          </p:cNvSpPr>
          <p:nvPr/>
        </p:nvSpPr>
        <p:spPr>
          <a:xfrm>
            <a:off x="225899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978A88-11BD-4E55-5911-92EFF5DE3CA1}"/>
              </a:ext>
            </a:extLst>
          </p:cNvPr>
          <p:cNvGrpSpPr/>
          <p:nvPr/>
        </p:nvGrpSpPr>
        <p:grpSpPr>
          <a:xfrm>
            <a:off x="8050659" y="2001243"/>
            <a:ext cx="3856383" cy="4469353"/>
            <a:chOff x="4913044" y="2047347"/>
            <a:chExt cx="3856383" cy="44693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8354ECE-45D7-C972-846F-B4C034B30301}"/>
                </a:ext>
              </a:extLst>
            </p:cNvPr>
            <p:cNvSpPr/>
            <p:nvPr/>
          </p:nvSpPr>
          <p:spPr>
            <a:xfrm>
              <a:off x="4913044" y="2047347"/>
              <a:ext cx="3856383" cy="4469353"/>
            </a:xfrm>
            <a:prstGeom prst="roundRect">
              <a:avLst>
                <a:gd name="adj" fmla="val 6166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01CAB8-EFE0-CAF0-C512-594810A7D37E}"/>
                </a:ext>
              </a:extLst>
            </p:cNvPr>
            <p:cNvGrpSpPr/>
            <p:nvPr/>
          </p:nvGrpSpPr>
          <p:grpSpPr>
            <a:xfrm>
              <a:off x="5099592" y="2271756"/>
              <a:ext cx="3390077" cy="3089337"/>
              <a:chOff x="4860205" y="2116774"/>
              <a:chExt cx="3390077" cy="3089337"/>
            </a:xfrm>
          </p:grpSpPr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9E383A60-BD55-395D-59BA-3B4CB14B22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205" y="2156936"/>
                <a:ext cx="2560073" cy="1538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C9E0BDB-0855-4FEC-56D3-9C800C89E474}"/>
                  </a:ext>
                </a:extLst>
              </p:cNvPr>
              <p:cNvSpPr/>
              <p:nvPr/>
            </p:nvSpPr>
            <p:spPr>
              <a:xfrm>
                <a:off x="6601850" y="2116774"/>
                <a:ext cx="837327" cy="1377848"/>
              </a:xfrm>
              <a:prstGeom prst="ellipse">
                <a:avLst/>
              </a:prstGeom>
              <a:noFill/>
              <a:ln w="38100" cap="rnd" cmpd="sng" algn="ctr">
                <a:solidFill>
                  <a:srgbClr val="E600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endParaRPr lang="en-AU"/>
              </a:p>
            </p:txBody>
          </p:sp>
          <p:pic>
            <p:nvPicPr>
              <p:cNvPr id="21" name="Picture 8" descr="A cartoon of a person talking on a cell phone&#10;&#10;Description automatically generated">
                <a:extLst>
                  <a:ext uri="{FF2B5EF4-FFF2-40B4-BE49-F238E27FC236}">
                    <a16:creationId xmlns:a16="http://schemas.microsoft.com/office/drawing/2014/main" id="{9C2F93C4-9C77-B476-D470-B16ED312FB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5348" y="3702410"/>
                <a:ext cx="2004934" cy="1503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8EFF7576-3B41-0392-165D-E9C582146EE5}"/>
                </a:ext>
              </a:extLst>
            </p:cNvPr>
            <p:cNvSpPr txBox="1"/>
            <p:nvPr/>
          </p:nvSpPr>
          <p:spPr>
            <a:xfrm>
              <a:off x="5013141" y="5477231"/>
              <a:ext cx="36561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>
                  <a:latin typeface="Comic Sans MS" panose="030F0702030302020204" pitchFamily="66" charset="0"/>
                </a:rPr>
                <a:t>Phone users were amazed by the convenience of walking around the house with a cordless phone.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5735CA-E1B7-5188-9637-F50DA6613E18}"/>
              </a:ext>
            </a:extLst>
          </p:cNvPr>
          <p:cNvGrpSpPr/>
          <p:nvPr/>
        </p:nvGrpSpPr>
        <p:grpSpPr>
          <a:xfrm>
            <a:off x="486421" y="2001244"/>
            <a:ext cx="4037030" cy="4520376"/>
            <a:chOff x="4938446" y="2002452"/>
            <a:chExt cx="3856383" cy="4469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44E42CE-C41D-307F-F37D-2288C5057665}"/>
                </a:ext>
              </a:extLst>
            </p:cNvPr>
            <p:cNvSpPr/>
            <p:nvPr/>
          </p:nvSpPr>
          <p:spPr>
            <a:xfrm>
              <a:off x="4938446" y="2002452"/>
              <a:ext cx="3856383" cy="4469353"/>
            </a:xfrm>
            <a:prstGeom prst="roundRect">
              <a:avLst>
                <a:gd name="adj" fmla="val 6166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DAC138C9-D7CB-1BD4-4BE7-D1C53B2D5ECF}"/>
                </a:ext>
              </a:extLst>
            </p:cNvPr>
            <p:cNvSpPr txBox="1"/>
            <p:nvPr/>
          </p:nvSpPr>
          <p:spPr>
            <a:xfrm>
              <a:off x="5084688" y="5517920"/>
              <a:ext cx="35979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>
                  <a:latin typeface="Comic Sans MS" panose="030F0702030302020204" pitchFamily="66" charset="0"/>
                </a:rPr>
                <a:t>Electric cars running within the venue amazed visitors!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14A3254-D0EE-1654-BFC4-58C435427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29" y="2906892"/>
            <a:ext cx="32480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3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89666A-8710-9571-87EC-1506B28BAC36}"/>
              </a:ext>
            </a:extLst>
          </p:cNvPr>
          <p:cNvSpPr txBox="1">
            <a:spLocks/>
          </p:cNvSpPr>
          <p:nvPr/>
        </p:nvSpPr>
        <p:spPr>
          <a:xfrm>
            <a:off x="-254616" y="-2328064"/>
            <a:ext cx="11858171" cy="167323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42950" indent="-742950" algn="ctr">
              <a:buAutoNum type="arabicPeriod"/>
            </a:pPr>
            <a:endParaRPr lang="en-AU" sz="6700">
              <a:latin typeface="Comic Sans MS" panose="030F0702030302020204" pitchFamily="66" charset="0"/>
              <a:ea typeface="UD Digi Kyokasho NK-R" panose="02020400000000000000" pitchFamily="18" charset="-128"/>
            </a:endParaRPr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437EFD18-AE15-00E6-7426-EDCADBB1E679}"/>
              </a:ext>
            </a:extLst>
          </p:cNvPr>
          <p:cNvSpPr txBox="1">
            <a:spLocks/>
          </p:cNvSpPr>
          <p:nvPr/>
        </p:nvSpPr>
        <p:spPr>
          <a:xfrm>
            <a:off x="2420687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E7974D2-0B37-9514-BC7A-DC94338C7B64}"/>
              </a:ext>
            </a:extLst>
          </p:cNvPr>
          <p:cNvSpPr/>
          <p:nvPr/>
        </p:nvSpPr>
        <p:spPr>
          <a:xfrm>
            <a:off x="8298161" y="4133426"/>
            <a:ext cx="3305394" cy="1370931"/>
          </a:xfrm>
          <a:prstGeom prst="roundRect">
            <a:avLst/>
          </a:prstGeom>
          <a:solidFill>
            <a:srgbClr val="052F61"/>
          </a:solidFill>
          <a:ln w="25400" cap="rnd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4000" b="0" i="0" u="none" strike="noStrike" kern="0" cap="none" spc="0" normalizeH="0" baseline="0" noProof="0">
                <a:ln>
                  <a:noFill/>
                </a:ln>
                <a:solidFill>
                  <a:srgbClr val="FDEDF9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World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4000" b="0" i="0" u="none" strike="noStrike" kern="0" cap="none" spc="0" normalizeH="0" baseline="0" noProof="0">
                <a:ln>
                  <a:noFill/>
                </a:ln>
                <a:solidFill>
                  <a:srgbClr val="FDEDF9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Competition</a:t>
            </a:r>
            <a:endParaRPr kumimoji="0" lang="en-US" altLang="ja-JP" sz="4000" b="0" i="0" u="none" strike="noStrike" kern="0" cap="none" spc="0" normalizeH="0" baseline="0" noProof="0">
              <a:ln>
                <a:noFill/>
              </a:ln>
              <a:solidFill>
                <a:srgbClr val="FDEDF9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ounded 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BC369EB-A8F0-F627-70AE-7869094E7295}"/>
              </a:ext>
            </a:extLst>
          </p:cNvPr>
          <p:cNvSpPr/>
          <p:nvPr/>
        </p:nvSpPr>
        <p:spPr>
          <a:xfrm>
            <a:off x="4620117" y="4133426"/>
            <a:ext cx="3144940" cy="1443789"/>
          </a:xfrm>
          <a:prstGeom prst="roundRect">
            <a:avLst/>
          </a:prstGeom>
          <a:solidFill>
            <a:srgbClr val="052F61"/>
          </a:solidFill>
          <a:ln w="25400" cap="rnd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4000" b="0" i="0" u="none" strike="noStrike" kern="0" cap="none" spc="0" normalizeH="0" baseline="0" noProof="0">
                <a:ln>
                  <a:noFill/>
                </a:ln>
                <a:solidFill>
                  <a:srgbClr val="FDEDF9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World Exposition</a:t>
            </a:r>
            <a:endParaRPr kumimoji="0" lang="en-US" altLang="ja-JP" sz="2800" b="0" i="0" u="none" strike="noStrike" kern="0" cap="none" spc="0" normalizeH="0" baseline="0" noProof="0">
              <a:ln>
                <a:noFill/>
              </a:ln>
              <a:solidFill>
                <a:srgbClr val="FDEDF9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ounded 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04409B80-A0CD-0887-C245-6CEE1896ABBE}"/>
              </a:ext>
            </a:extLst>
          </p:cNvPr>
          <p:cNvSpPr/>
          <p:nvPr/>
        </p:nvSpPr>
        <p:spPr>
          <a:xfrm>
            <a:off x="715624" y="4133426"/>
            <a:ext cx="3382868" cy="1443789"/>
          </a:xfrm>
          <a:prstGeom prst="roundRect">
            <a:avLst/>
          </a:prstGeom>
          <a:solidFill>
            <a:srgbClr val="052F61"/>
          </a:solidFill>
          <a:ln w="25400" cap="rnd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ja-JP" sz="4000" b="0" i="0" u="none" strike="noStrike" kern="0" cap="none" spc="0" normalizeH="0" baseline="0" noProof="0">
                <a:ln>
                  <a:noFill/>
                </a:ln>
                <a:solidFill>
                  <a:srgbClr val="FDEDF9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Olympic </a:t>
            </a:r>
            <a:endParaRPr kumimoji="0" lang="en-US" altLang="ja-JP" sz="2800" b="0" i="0" u="none" strike="noStrike" kern="0" cap="none" spc="0" normalizeH="0" baseline="0" noProof="0">
              <a:ln>
                <a:noFill/>
              </a:ln>
              <a:solidFill>
                <a:srgbClr val="FDEDF9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7C6-BFB8-B27F-97FF-208CFC05FA9B}"/>
              </a:ext>
            </a:extLst>
          </p:cNvPr>
          <p:cNvSpPr txBox="1"/>
          <p:nvPr/>
        </p:nvSpPr>
        <p:spPr>
          <a:xfrm>
            <a:off x="472403" y="2201354"/>
            <a:ext cx="1020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is the meaning of ‘</a:t>
            </a:r>
            <a:r>
              <a:rPr lang="en-AU" sz="2800" i="1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banpaku</a:t>
            </a:r>
            <a:r>
              <a:rPr lang="en-AU" sz="28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’?</a:t>
            </a:r>
          </a:p>
        </p:txBody>
      </p:sp>
      <p:sp>
        <p:nvSpPr>
          <p:cNvPr id="9" name="Donut 13">
            <a:extLst>
              <a:ext uri="{FF2B5EF4-FFF2-40B4-BE49-F238E27FC236}">
                <a16:creationId xmlns:a16="http://schemas.microsoft.com/office/drawing/2014/main" id="{CD29D344-AD9A-5765-9B30-591F3028F09A}"/>
              </a:ext>
            </a:extLst>
          </p:cNvPr>
          <p:cNvSpPr/>
          <p:nvPr/>
        </p:nvSpPr>
        <p:spPr>
          <a:xfrm>
            <a:off x="4748609" y="3565799"/>
            <a:ext cx="2887956" cy="268748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59796-737B-87A3-4E4D-F113CDDED05A}"/>
              </a:ext>
            </a:extLst>
          </p:cNvPr>
          <p:cNvSpPr txBox="1"/>
          <p:nvPr/>
        </p:nvSpPr>
        <p:spPr>
          <a:xfrm>
            <a:off x="159657" y="356066"/>
            <a:ext cx="11669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2025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ねん、日本でばんぱくがあります。</a:t>
            </a:r>
            <a:endParaRPr lang="en-AU" altLang="ja-JP" sz="4400">
              <a:solidFill>
                <a:prstClr val="black"/>
              </a:solidFill>
              <a:latin typeface="Comic Sans MS" panose="030F0702030302020204" pitchFamily="66" charset="0"/>
              <a:ea typeface="UD Digi Kyokasho NK-R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　　　　えいご　</a:t>
            </a:r>
            <a:endParaRPr kumimoji="0" lang="en-AU" altLang="ja-JP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UD Digi Kyokasho NK-R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ばんぱくのいみは英語でなんですか</a:t>
            </a: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rial" panose="020B0604020202020204" pitchFamily="34" charset="0"/>
              </a:rPr>
              <a:t>?</a:t>
            </a: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UD Digi Kyokasho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97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3EA4063B-7E85-4E10-95E2-577F6BA15527}"/>
              </a:ext>
            </a:extLst>
          </p:cNvPr>
          <p:cNvSpPr/>
          <p:nvPr/>
        </p:nvSpPr>
        <p:spPr>
          <a:xfrm>
            <a:off x="1026426" y="3965471"/>
            <a:ext cx="2597985" cy="1581788"/>
          </a:xfrm>
          <a:prstGeom prst="ellipse">
            <a:avLst/>
          </a:prstGeom>
          <a:solidFill>
            <a:srgbClr val="002060"/>
          </a:solidFill>
          <a:ln w="19050" cap="rnd" cmpd="sng" algn="ctr">
            <a:noFill/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ja-JP" sz="5400">
                <a:solidFill>
                  <a:srgbClr val="FFFFFF"/>
                </a:solidFill>
              </a:rPr>
              <a:t>87</a:t>
            </a:r>
            <a:endParaRPr lang="en-US" altLang="ja-JP" sz="5400">
              <a:solidFill>
                <a:srgbClr val="FFFFFF"/>
              </a:solidFill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E888A25F-2E4B-40D1-88D1-98C4780E5D51}"/>
              </a:ext>
            </a:extLst>
          </p:cNvPr>
          <p:cNvSpPr/>
          <p:nvPr/>
        </p:nvSpPr>
        <p:spPr>
          <a:xfrm>
            <a:off x="4588539" y="3965471"/>
            <a:ext cx="2791002" cy="1482128"/>
          </a:xfrm>
          <a:prstGeom prst="ellipse">
            <a:avLst/>
          </a:prstGeom>
          <a:solidFill>
            <a:srgbClr val="002060"/>
          </a:solidFill>
          <a:ln w="19050" cap="rnd" cmpd="sng" algn="ctr">
            <a:noFill/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ja-JP" sz="5400">
                <a:solidFill>
                  <a:srgbClr val="FFFFFF"/>
                </a:solidFill>
              </a:rPr>
              <a:t>119</a:t>
            </a:r>
            <a:endParaRPr lang="en-AU" sz="5400">
              <a:solidFill>
                <a:srgbClr val="FFFFFF"/>
              </a:solidFill>
            </a:endParaRP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15222BE3-57C5-4E66-868F-AD0C0B97FC65}"/>
              </a:ext>
            </a:extLst>
          </p:cNvPr>
          <p:cNvSpPr/>
          <p:nvPr/>
        </p:nvSpPr>
        <p:spPr>
          <a:xfrm>
            <a:off x="8343669" y="3965471"/>
            <a:ext cx="2591201" cy="1540157"/>
          </a:xfrm>
          <a:prstGeom prst="ellipse">
            <a:avLst/>
          </a:prstGeom>
          <a:solidFill>
            <a:srgbClr val="002060"/>
          </a:solidFill>
          <a:ln w="19050" cap="rnd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ja-JP" sz="5400">
                <a:solidFill>
                  <a:srgbClr val="FFFFFF"/>
                </a:solidFill>
              </a:rPr>
              <a:t>161</a:t>
            </a:r>
            <a:endParaRPr lang="en-AU" sz="5400">
              <a:solidFill>
                <a:srgbClr val="FFFFFF"/>
              </a:solidFill>
            </a:endParaRPr>
          </a:p>
        </p:txBody>
      </p:sp>
      <p:sp>
        <p:nvSpPr>
          <p:cNvPr id="9" name="Donut 7">
            <a:extLst>
              <a:ext uri="{FF2B5EF4-FFF2-40B4-BE49-F238E27FC236}">
                <a16:creationId xmlns:a16="http://schemas.microsoft.com/office/drawing/2014/main" id="{695B283C-6819-8EC6-5716-37811B026893}"/>
              </a:ext>
            </a:extLst>
          </p:cNvPr>
          <p:cNvSpPr/>
          <p:nvPr/>
        </p:nvSpPr>
        <p:spPr>
          <a:xfrm>
            <a:off x="8343669" y="3659194"/>
            <a:ext cx="2460244" cy="2387887"/>
          </a:xfrm>
          <a:prstGeom prst="donut">
            <a:avLst>
              <a:gd name="adj" fmla="val 2307"/>
            </a:avLst>
          </a:prstGeom>
          <a:solidFill>
            <a:srgbClr val="F226C6"/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>
              <a:solidFill>
                <a:srgbClr val="000000"/>
              </a:solidFill>
            </a:endParaRPr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BFCFF058-D95E-D8B1-E39F-8B316EA8C5D9}"/>
              </a:ext>
            </a:extLst>
          </p:cNvPr>
          <p:cNvSpPr>
            <a:spLocks noGrp="1"/>
          </p:cNvSpPr>
          <p:nvPr/>
        </p:nvSpPr>
        <p:spPr>
          <a:xfrm>
            <a:off x="2095470" y="6316832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4A42B8-6A53-9887-B830-DDD13A25CF5F}"/>
              </a:ext>
            </a:extLst>
          </p:cNvPr>
          <p:cNvGrpSpPr/>
          <p:nvPr/>
        </p:nvGrpSpPr>
        <p:grpSpPr>
          <a:xfrm>
            <a:off x="273304" y="493275"/>
            <a:ext cx="13982038" cy="1429605"/>
            <a:chOff x="273304" y="493275"/>
            <a:chExt cx="13982038" cy="14296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25D41A-DD10-89A9-E604-0C7C50C41465}"/>
                </a:ext>
              </a:extLst>
            </p:cNvPr>
            <p:cNvGrpSpPr/>
            <p:nvPr/>
          </p:nvGrpSpPr>
          <p:grpSpPr>
            <a:xfrm>
              <a:off x="273304" y="493275"/>
              <a:ext cx="11528453" cy="961820"/>
              <a:chOff x="331772" y="649524"/>
              <a:chExt cx="11528453" cy="961820"/>
            </a:xfrm>
          </p:grpSpPr>
          <p:sp>
            <p:nvSpPr>
              <p:cNvPr id="2" name="TextBox 6">
                <a:extLst>
                  <a:ext uri="{FF2B5EF4-FFF2-40B4-BE49-F238E27FC236}">
                    <a16:creationId xmlns:a16="http://schemas.microsoft.com/office/drawing/2014/main" id="{5B3E67BE-CDF3-5276-BB04-37BBFE8C3E79}"/>
                  </a:ext>
                </a:extLst>
              </p:cNvPr>
              <p:cNvSpPr txBox="1"/>
              <p:nvPr/>
            </p:nvSpPr>
            <p:spPr>
              <a:xfrm>
                <a:off x="331772" y="903458"/>
                <a:ext cx="115284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r>
                  <a:rPr kumimoji="0" lang="en-AU" sz="4000" b="0" i="0" u="none" strike="noStrike" kern="1200" cap="all" spc="0" normalizeH="0" baseline="0" noProof="0">
                    <a:ln w="3175" cmpd="sng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UD Digi Kyokasho NK-R" panose="02020400000000000000" pitchFamily="18" charset="-128"/>
                  </a:rPr>
                  <a:t>10. </a:t>
                </a:r>
                <a:r>
                  <a:rPr kumimoji="0" lang="ja-JP" altLang="en-US" sz="4000" b="0" i="0" u="none" strike="noStrike" kern="1200" cap="all" spc="0" normalizeH="0" baseline="0" noProof="0">
                    <a:ln w="3175" cmpd="sng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UD Digi Kyokasho NK-R" panose="02020400000000000000" pitchFamily="18" charset="-128"/>
                  </a:rPr>
                  <a:t>ばんぱくに </a:t>
                </a:r>
                <a:r>
                  <a:rPr kumimoji="0" lang="ja-JP" altLang="en-US" sz="4000" b="0" i="0" u="none" strike="noStrike" kern="1200" cap="all" spc="0" normalizeH="0" baseline="0" noProof="0">
                    <a:ln w="3175" cmpd="sng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さんかする国はいくつですか？</a:t>
                </a:r>
                <a:endParaRPr lang="en-AU" sz="4000"/>
              </a:p>
            </p:txBody>
          </p:sp>
          <p:sp>
            <p:nvSpPr>
              <p:cNvPr id="3" name="TextBox 9">
                <a:extLst>
                  <a:ext uri="{FF2B5EF4-FFF2-40B4-BE49-F238E27FC236}">
                    <a16:creationId xmlns:a16="http://schemas.microsoft.com/office/drawing/2014/main" id="{8320F506-31CA-9839-38C8-38AE0B0A65EE}"/>
                  </a:ext>
                </a:extLst>
              </p:cNvPr>
              <p:cNvSpPr txBox="1"/>
              <p:nvPr/>
            </p:nvSpPr>
            <p:spPr>
              <a:xfrm>
                <a:off x="6686379" y="649524"/>
                <a:ext cx="7516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くに</a:t>
                </a:r>
                <a:endParaRPr kumimoji="0" lang="en-JP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C6202101-8BF8-BC77-C669-4150223A20B9}"/>
                </a:ext>
              </a:extLst>
            </p:cNvPr>
            <p:cNvSpPr txBox="1"/>
            <p:nvPr/>
          </p:nvSpPr>
          <p:spPr>
            <a:xfrm>
              <a:off x="503739" y="1399660"/>
              <a:ext cx="1375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en-US" altLang="ja-JP" sz="2800">
                  <a:latin typeface="Comic Sans MS" panose="030F0702030302020204" pitchFamily="66" charset="0"/>
                  <a:cs typeface="Arial" panose="020B0604020202020204" pitchFamily="34" charset="0"/>
                </a:rPr>
                <a:t>How many countries will attend the Expo 2025 Osaka, Kansai, Japan?</a:t>
              </a:r>
              <a:endParaRPr lang="en-AU" sz="280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 descr="A group of flags on a string&#10;&#10;Description automatically generated">
            <a:extLst>
              <a:ext uri="{FF2B5EF4-FFF2-40B4-BE49-F238E27FC236}">
                <a16:creationId xmlns:a16="http://schemas.microsoft.com/office/drawing/2014/main" id="{E72C7E61-BF51-006F-9C74-F34D34F02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357">
            <a:off x="572971" y="2397927"/>
            <a:ext cx="5248083" cy="1079621"/>
          </a:xfrm>
          <a:prstGeom prst="rect">
            <a:avLst/>
          </a:prstGeom>
        </p:spPr>
      </p:pic>
      <p:pic>
        <p:nvPicPr>
          <p:cNvPr id="33" name="Picture 32" descr="A group of flags on a string&#10;&#10;Description automatically generated">
            <a:extLst>
              <a:ext uri="{FF2B5EF4-FFF2-40B4-BE49-F238E27FC236}">
                <a16:creationId xmlns:a16="http://schemas.microsoft.com/office/drawing/2014/main" id="{7E3AC30E-4C4D-E002-C27A-0C6933840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557">
            <a:off x="6172994" y="2482233"/>
            <a:ext cx="5350490" cy="1076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640239-FD96-0F3C-D03F-2B0478A41849}"/>
              </a:ext>
            </a:extLst>
          </p:cNvPr>
          <p:cNvGrpSpPr/>
          <p:nvPr/>
        </p:nvGrpSpPr>
        <p:grpSpPr>
          <a:xfrm>
            <a:off x="102268" y="101378"/>
            <a:ext cx="2298032" cy="551686"/>
            <a:chOff x="107660" y="121237"/>
            <a:chExt cx="3622129" cy="55168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2C08B1A5-E3DB-5AAB-6346-78CFDDD49A30}"/>
                </a:ext>
              </a:extLst>
            </p:cNvPr>
            <p:cNvSpPr/>
            <p:nvPr/>
          </p:nvSpPr>
          <p:spPr>
            <a:xfrm>
              <a:off x="107660" y="121237"/>
              <a:ext cx="3622129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1F903D-94BD-2464-D2E6-AEE091CECF61}"/>
                </a:ext>
              </a:extLst>
            </p:cNvPr>
            <p:cNvSpPr txBox="1"/>
            <p:nvPr/>
          </p:nvSpPr>
          <p:spPr>
            <a:xfrm>
              <a:off x="378682" y="149703"/>
              <a:ext cx="3031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 Osaka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17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BC8AB-2447-0685-B162-BD7B3269597E}"/>
              </a:ext>
            </a:extLst>
          </p:cNvPr>
          <p:cNvGrpSpPr/>
          <p:nvPr/>
        </p:nvGrpSpPr>
        <p:grpSpPr>
          <a:xfrm>
            <a:off x="3064437" y="125133"/>
            <a:ext cx="5695950" cy="1130173"/>
            <a:chOff x="3461840" y="87839"/>
            <a:chExt cx="5575300" cy="68796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DDD7B43-1524-D346-6077-D63DC2958132}"/>
                </a:ext>
              </a:extLst>
            </p:cNvPr>
            <p:cNvSpPr/>
            <p:nvPr/>
          </p:nvSpPr>
          <p:spPr>
            <a:xfrm>
              <a:off x="3461840" y="87839"/>
              <a:ext cx="5575300" cy="492393"/>
            </a:xfrm>
            <a:prstGeom prst="roundRect">
              <a:avLst/>
            </a:prstGeom>
            <a:solidFill>
              <a:srgbClr val="FF97DA"/>
            </a:solidFill>
            <a:ln>
              <a:solidFill>
                <a:srgbClr val="FF97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703F4E-52BC-4296-11B0-9A5947CF2D04}"/>
                </a:ext>
              </a:extLst>
            </p:cNvPr>
            <p:cNvSpPr txBox="1"/>
            <p:nvPr/>
          </p:nvSpPr>
          <p:spPr>
            <a:xfrm>
              <a:off x="3929372" y="191028"/>
              <a:ext cx="4972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オーストラリア・パビリオン</a:t>
              </a:r>
              <a:endParaRPr lang="en-AU" sz="3200" b="1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9CA056-082B-E272-31F3-4800B2D80F84}"/>
              </a:ext>
            </a:extLst>
          </p:cNvPr>
          <p:cNvGrpSpPr/>
          <p:nvPr/>
        </p:nvGrpSpPr>
        <p:grpSpPr>
          <a:xfrm>
            <a:off x="8787178" y="1302503"/>
            <a:ext cx="3307671" cy="2072425"/>
            <a:chOff x="8540752" y="1244682"/>
            <a:chExt cx="2941909" cy="237481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C88027D-41DF-B136-A2A1-48332084A226}"/>
                </a:ext>
              </a:extLst>
            </p:cNvPr>
            <p:cNvSpPr/>
            <p:nvPr/>
          </p:nvSpPr>
          <p:spPr>
            <a:xfrm>
              <a:off x="8540752" y="1244682"/>
              <a:ext cx="2941909" cy="2374819"/>
            </a:xfrm>
            <a:prstGeom prst="roundRect">
              <a:avLst/>
            </a:prstGeom>
            <a:noFill/>
            <a:ln w="12700">
              <a:solidFill>
                <a:srgbClr val="FC14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altLang="ja-JP" sz="80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r>
                <a:rPr lang="ja-JP" altLang="en-US" sz="2800">
                  <a:solidFill>
                    <a:schemeClr val="tx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テーマは</a:t>
              </a:r>
              <a:endParaRPr lang="en-AU" altLang="ja-JP" sz="80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r>
                <a:rPr lang="en-AU" altLang="ja-JP" sz="800">
                  <a:solidFill>
                    <a:schemeClr val="tx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 </a:t>
              </a:r>
              <a:endParaRPr lang="en-AU" altLang="ja-JP" sz="280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r>
                <a:rPr lang="en-AU" sz="2800">
                  <a:solidFill>
                    <a:schemeClr val="tx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Chasing the Sun</a:t>
              </a:r>
            </a:p>
            <a:p>
              <a:endParaRPr lang="en-AU" altLang="ja-JP" sz="80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endParaRPr lang="en-AU" altLang="ja-JP" sz="80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>
                <a:lnSpc>
                  <a:spcPts val="3900"/>
                </a:lnSpc>
              </a:pPr>
              <a:r>
                <a:rPr lang="ja-JP" altLang="en-US" sz="2800">
                  <a:solidFill>
                    <a:schemeClr val="tx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「太陽の大地へ」</a:t>
              </a:r>
              <a:endParaRPr lang="en-AU" altLang="ja-JP" sz="280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2883D8-8994-4C58-9056-9CC51FC0C845}"/>
                </a:ext>
              </a:extLst>
            </p:cNvPr>
            <p:cNvSpPr txBox="1"/>
            <p:nvPr/>
          </p:nvSpPr>
          <p:spPr>
            <a:xfrm>
              <a:off x="8903435" y="2600158"/>
              <a:ext cx="2388902" cy="49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たいよう　だいち</a:t>
              </a:r>
              <a:endParaRPr lang="en-AU"/>
            </a:p>
          </p:txBody>
        </p:sp>
      </p:grpSp>
      <p:sp>
        <p:nvSpPr>
          <p:cNvPr id="2" name="Footer Placeholder 12">
            <a:extLst>
              <a:ext uri="{FF2B5EF4-FFF2-40B4-BE49-F238E27FC236}">
                <a16:creationId xmlns:a16="http://schemas.microsoft.com/office/drawing/2014/main" id="{A0F5CD4D-8085-EA05-F3E8-A25115CE364F}"/>
              </a:ext>
            </a:extLst>
          </p:cNvPr>
          <p:cNvSpPr>
            <a:spLocks noGrp="1"/>
          </p:cNvSpPr>
          <p:nvPr/>
        </p:nvSpPr>
        <p:spPr>
          <a:xfrm>
            <a:off x="8648523" y="6445822"/>
            <a:ext cx="3572004" cy="4274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4EDE34-7272-99C2-483F-9485BBA5E558}"/>
              </a:ext>
            </a:extLst>
          </p:cNvPr>
          <p:cNvGrpSpPr/>
          <p:nvPr/>
        </p:nvGrpSpPr>
        <p:grpSpPr>
          <a:xfrm>
            <a:off x="10245343" y="5107503"/>
            <a:ext cx="1849506" cy="1338319"/>
            <a:chOff x="9793830" y="4956721"/>
            <a:chExt cx="2258455" cy="1901279"/>
          </a:xfrm>
        </p:grpSpPr>
        <p:pic>
          <p:nvPicPr>
            <p:cNvPr id="5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C95EAA26-B73D-23E0-7723-5E23A14D1C5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793830" y="4956721"/>
              <a:ext cx="2258455" cy="19012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6B3E2A-5CA9-E711-2BBD-472AF288246B}"/>
                </a:ext>
              </a:extLst>
            </p:cNvPr>
            <p:cNvSpPr txBox="1"/>
            <p:nvPr/>
          </p:nvSpPr>
          <p:spPr>
            <a:xfrm>
              <a:off x="9995004" y="5450495"/>
              <a:ext cx="1526627" cy="98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つぎ</a:t>
              </a:r>
              <a:endParaRPr lang="en-AU" sz="4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1102AD-F0C1-1BD3-E1E9-8D1967C90687}"/>
              </a:ext>
            </a:extLst>
          </p:cNvPr>
          <p:cNvGrpSpPr/>
          <p:nvPr/>
        </p:nvGrpSpPr>
        <p:grpSpPr>
          <a:xfrm>
            <a:off x="77739" y="1101031"/>
            <a:ext cx="8682648" cy="5682114"/>
            <a:chOff x="77739" y="1252793"/>
            <a:chExt cx="8556601" cy="5532324"/>
          </a:xfrm>
        </p:grpSpPr>
        <p:pic>
          <p:nvPicPr>
            <p:cNvPr id="19" name="Picture 18" descr="A large building with a large arch and people walking around&#10;&#10;Description automatically generated">
              <a:extLst>
                <a:ext uri="{FF2B5EF4-FFF2-40B4-BE49-F238E27FC236}">
                  <a16:creationId xmlns:a16="http://schemas.microsoft.com/office/drawing/2014/main" id="{D265FA68-4FCD-4BAF-E565-72AC8531B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" t="6648" r="4638" b="10148"/>
            <a:stretch/>
          </p:blipFill>
          <p:spPr>
            <a:xfrm>
              <a:off x="77739" y="1252793"/>
              <a:ext cx="8556601" cy="51490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570484-E24B-DF36-6B6A-65FD6557AC20}"/>
                </a:ext>
              </a:extLst>
            </p:cNvPr>
            <p:cNvSpPr txBox="1"/>
            <p:nvPr/>
          </p:nvSpPr>
          <p:spPr>
            <a:xfrm>
              <a:off x="3182942" y="6455488"/>
              <a:ext cx="3127459" cy="3296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AU" sz="1600"/>
                <a:t>Design by Buchan, Render by Flood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4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63BA6-ED3B-D899-30AF-0A917B09F22C}"/>
              </a:ext>
            </a:extLst>
          </p:cNvPr>
          <p:cNvSpPr txBox="1"/>
          <p:nvPr/>
        </p:nvSpPr>
        <p:spPr>
          <a:xfrm>
            <a:off x="-238094" y="550417"/>
            <a:ext cx="1259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11. 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ばんぱくのキャラクターのあかは </a:t>
            </a:r>
            <a:r>
              <a:rPr kumimoji="0" lang="en-AU" altLang="ja-J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</a:rPr>
              <a:t>cell</a:t>
            </a:r>
            <a:r>
              <a:rPr lang="ja-JP" altLang="en-US" sz="400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、</a:t>
            </a:r>
            <a:r>
              <a:rPr kumimoji="0" lang="en-AU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あおは？　</a:t>
            </a: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70FF76-55E8-2CCE-BDE7-B9C85629009E}"/>
              </a:ext>
            </a:extLst>
          </p:cNvPr>
          <p:cNvGrpSpPr/>
          <p:nvPr/>
        </p:nvGrpSpPr>
        <p:grpSpPr>
          <a:xfrm>
            <a:off x="2128121" y="2425560"/>
            <a:ext cx="3115210" cy="2350750"/>
            <a:chOff x="1694322" y="1913335"/>
            <a:chExt cx="3115210" cy="2350750"/>
          </a:xfrm>
        </p:grpSpPr>
        <p:sp>
          <p:nvSpPr>
            <p:cNvPr id="6" name="Google Shape;3213;g149b14cb803_1_34">
              <a:extLst>
                <a:ext uri="{FF2B5EF4-FFF2-40B4-BE49-F238E27FC236}">
                  <a16:creationId xmlns:a16="http://schemas.microsoft.com/office/drawing/2014/main" id="{CAE7D686-80EC-61DB-1B39-32A6B64F9712}"/>
                </a:ext>
              </a:extLst>
            </p:cNvPr>
            <p:cNvSpPr/>
            <p:nvPr/>
          </p:nvSpPr>
          <p:spPr>
            <a:xfrm>
              <a:off x="1694322" y="1913335"/>
              <a:ext cx="2794400" cy="2350750"/>
            </a:xfrm>
            <a:prstGeom prst="wedgeEllipseCallout">
              <a:avLst>
                <a:gd name="adj1" fmla="val 46705"/>
                <a:gd name="adj2" fmla="val -10766"/>
              </a:avLst>
            </a:prstGeom>
            <a:solidFill>
              <a:srgbClr val="FFFFFF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sz="3600" b="1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E88FC9-AC32-042C-205F-22320DD8FA98}"/>
                </a:ext>
              </a:extLst>
            </p:cNvPr>
            <p:cNvSpPr/>
            <p:nvPr/>
          </p:nvSpPr>
          <p:spPr>
            <a:xfrm>
              <a:off x="2608192" y="2282589"/>
              <a:ext cx="811885" cy="840860"/>
            </a:xfrm>
            <a:prstGeom prst="ellipse">
              <a:avLst/>
            </a:prstGeom>
            <a:solidFill>
              <a:srgbClr val="DF100B"/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/>
            </a:p>
          </p:txBody>
        </p: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F1DF7F4D-97CF-BAAB-5A91-7D9F79394673}"/>
                </a:ext>
              </a:extLst>
            </p:cNvPr>
            <p:cNvSpPr txBox="1"/>
            <p:nvPr/>
          </p:nvSpPr>
          <p:spPr>
            <a:xfrm>
              <a:off x="1864233" y="3252743"/>
              <a:ext cx="2945299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 sz="3200" b="1">
                  <a:latin typeface="Comic Sans MS" panose="030F0702030302020204" pitchFamily="66" charset="0"/>
                </a:rPr>
                <a:t>さいぼう</a:t>
              </a:r>
              <a:r>
                <a:rPr lang="en-AU" altLang="ja-JP" sz="2800">
                  <a:latin typeface="Comic Sans MS" panose="030F0702030302020204" pitchFamily="66" charset="0"/>
                </a:rPr>
                <a:t>(</a:t>
              </a:r>
              <a:r>
                <a:rPr lang="en-AU" sz="2800">
                  <a:latin typeface="Comic Sans MS" panose="030F0702030302020204" pitchFamily="66" charset="0"/>
                </a:rPr>
                <a:t>cell)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464683-7157-83D4-7775-01EBB931F138}"/>
              </a:ext>
            </a:extLst>
          </p:cNvPr>
          <p:cNvGrpSpPr/>
          <p:nvPr/>
        </p:nvGrpSpPr>
        <p:grpSpPr>
          <a:xfrm>
            <a:off x="7416661" y="2384157"/>
            <a:ext cx="2794400" cy="2181824"/>
            <a:chOff x="7780665" y="2135923"/>
            <a:chExt cx="2794400" cy="2181824"/>
          </a:xfrm>
        </p:grpSpPr>
        <p:sp>
          <p:nvSpPr>
            <p:cNvPr id="9" name="Google Shape;3210;g149b14cb803_1_34">
              <a:extLst>
                <a:ext uri="{FF2B5EF4-FFF2-40B4-BE49-F238E27FC236}">
                  <a16:creationId xmlns:a16="http://schemas.microsoft.com/office/drawing/2014/main" id="{244DBE02-5C99-81CA-BDB7-D037A9AFDD80}"/>
                </a:ext>
              </a:extLst>
            </p:cNvPr>
            <p:cNvSpPr/>
            <p:nvPr/>
          </p:nvSpPr>
          <p:spPr>
            <a:xfrm>
              <a:off x="7780665" y="2135923"/>
              <a:ext cx="2794400" cy="2181824"/>
            </a:xfrm>
            <a:prstGeom prst="wedgeEllipseCallout">
              <a:avLst>
                <a:gd name="adj1" fmla="val -45881"/>
                <a:gd name="adj2" fmla="val 14674"/>
              </a:avLst>
            </a:prstGeom>
            <a:solidFill>
              <a:srgbClr val="FFFFFF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endParaRPr sz="2400"/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98638BFC-5BA3-76EC-90BB-0763E3417B19}"/>
                </a:ext>
              </a:extLst>
            </p:cNvPr>
            <p:cNvSpPr txBox="1"/>
            <p:nvPr/>
          </p:nvSpPr>
          <p:spPr>
            <a:xfrm rot="21138540">
              <a:off x="9040982" y="3275572"/>
              <a:ext cx="657665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en-AU" sz="4800" b="1">
                  <a:latin typeface="Comic Sans MS" panose="030F0702030302020204" pitchFamily="66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57162F-A873-CCFF-AD73-4B6239715F37}"/>
                </a:ext>
              </a:extLst>
            </p:cNvPr>
            <p:cNvSpPr/>
            <p:nvPr/>
          </p:nvSpPr>
          <p:spPr>
            <a:xfrm>
              <a:off x="8771923" y="2385975"/>
              <a:ext cx="811885" cy="84086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58EF35-771B-2070-5C07-A1CB30E22EA3}"/>
              </a:ext>
            </a:extLst>
          </p:cNvPr>
          <p:cNvGrpSpPr/>
          <p:nvPr/>
        </p:nvGrpSpPr>
        <p:grpSpPr>
          <a:xfrm>
            <a:off x="2001613" y="4740356"/>
            <a:ext cx="3854571" cy="1773624"/>
            <a:chOff x="1187768" y="4600050"/>
            <a:chExt cx="3854571" cy="202039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D937194-5620-0459-75C6-C5954F72263B}"/>
                </a:ext>
              </a:extLst>
            </p:cNvPr>
            <p:cNvSpPr/>
            <p:nvPr/>
          </p:nvSpPr>
          <p:spPr>
            <a:xfrm>
              <a:off x="1187768" y="4600050"/>
              <a:ext cx="3854571" cy="2020391"/>
            </a:xfrm>
            <a:prstGeom prst="roundRect">
              <a:avLst/>
            </a:prstGeom>
            <a:solidFill>
              <a:srgbClr val="002060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/>
            </a:p>
          </p:txBody>
        </p:sp>
        <p:pic>
          <p:nvPicPr>
            <p:cNvPr id="17412" name="Picture 4">
              <a:extLst>
                <a:ext uri="{FF2B5EF4-FFF2-40B4-BE49-F238E27FC236}">
                  <a16:creationId xmlns:a16="http://schemas.microsoft.com/office/drawing/2014/main" id="{AD12E0EE-E815-AB94-A12A-DF0AF02AE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432" y="4965315"/>
              <a:ext cx="1676400" cy="154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Google Shape;3212;g149b14cb803_1_34">
              <a:extLst>
                <a:ext uri="{FF2B5EF4-FFF2-40B4-BE49-F238E27FC236}">
                  <a16:creationId xmlns:a16="http://schemas.microsoft.com/office/drawing/2014/main" id="{1CB831D3-6E83-18DA-75AD-014020C5B32E}"/>
                </a:ext>
              </a:extLst>
            </p:cNvPr>
            <p:cNvSpPr txBox="1"/>
            <p:nvPr/>
          </p:nvSpPr>
          <p:spPr>
            <a:xfrm>
              <a:off x="2890879" y="5199212"/>
              <a:ext cx="1836620" cy="98484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" sz="48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みず</a:t>
              </a:r>
              <a:endParaRPr sz="4800" b="1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A6348B8-D567-D8DB-79CC-80798DB28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897"/>
          <a:stretch/>
        </p:blipFill>
        <p:spPr>
          <a:xfrm>
            <a:off x="6783258" y="4707701"/>
            <a:ext cx="4061206" cy="1806280"/>
          </a:xfrm>
          <a:prstGeom prst="rect">
            <a:avLst/>
          </a:prstGeom>
        </p:spPr>
      </p:pic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74B164EF-C205-ABE1-06D6-13CEC4965890}"/>
              </a:ext>
            </a:extLst>
          </p:cNvPr>
          <p:cNvSpPr>
            <a:spLocks noGrp="1"/>
          </p:cNvSpPr>
          <p:nvPr/>
        </p:nvSpPr>
        <p:spPr>
          <a:xfrm>
            <a:off x="2883313" y="653913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128FD1-8E90-A6CC-B3B0-F5A4BC0BA264}"/>
              </a:ext>
            </a:extLst>
          </p:cNvPr>
          <p:cNvGrpSpPr/>
          <p:nvPr/>
        </p:nvGrpSpPr>
        <p:grpSpPr>
          <a:xfrm>
            <a:off x="5146810" y="1808150"/>
            <a:ext cx="2664573" cy="2909073"/>
            <a:chOff x="4987910" y="1461824"/>
            <a:chExt cx="2664573" cy="2909073"/>
          </a:xfrm>
        </p:grpSpPr>
        <p:pic>
          <p:nvPicPr>
            <p:cNvPr id="24" name="Picture 23" descr="A cartoon of a blue monster with red eyes&#10;&#10;Description automatically generated">
              <a:extLst>
                <a:ext uri="{FF2B5EF4-FFF2-40B4-BE49-F238E27FC236}">
                  <a16:creationId xmlns:a16="http://schemas.microsoft.com/office/drawing/2014/main" id="{387B1583-ADE0-6ADE-1D9F-19A779AFE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0" b="4389"/>
            <a:stretch/>
          </p:blipFill>
          <p:spPr>
            <a:xfrm>
              <a:off x="4987910" y="1461824"/>
              <a:ext cx="2092742" cy="287466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909CC0-1243-AB93-F3BD-E9FEAE801379}"/>
                </a:ext>
              </a:extLst>
            </p:cNvPr>
            <p:cNvSpPr txBox="1"/>
            <p:nvPr/>
          </p:nvSpPr>
          <p:spPr>
            <a:xfrm>
              <a:off x="6508820" y="4063120"/>
              <a:ext cx="11436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/>
                <a:t>🄫</a:t>
              </a:r>
              <a:r>
                <a:rPr lang="en-AU" altLang="ja-JP" sz="1400"/>
                <a:t>Expo 2025</a:t>
              </a:r>
              <a:endParaRPr lang="en-AU" sz="1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EFE6E8A-D2A3-B242-0F4D-EBEAD0F5490D}"/>
              </a:ext>
            </a:extLst>
          </p:cNvPr>
          <p:cNvGrpSpPr/>
          <p:nvPr/>
        </p:nvGrpSpPr>
        <p:grpSpPr>
          <a:xfrm>
            <a:off x="1" y="-26177"/>
            <a:ext cx="2298032" cy="551686"/>
            <a:chOff x="107660" y="121237"/>
            <a:chExt cx="3622129" cy="551686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6BD88569-B193-7376-8274-56973EE79764}"/>
                </a:ext>
              </a:extLst>
            </p:cNvPr>
            <p:cNvSpPr/>
            <p:nvPr/>
          </p:nvSpPr>
          <p:spPr>
            <a:xfrm>
              <a:off x="107660" y="121237"/>
              <a:ext cx="3622129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7136EE-9836-E873-C000-21F87B60F6F6}"/>
                </a:ext>
              </a:extLst>
            </p:cNvPr>
            <p:cNvSpPr txBox="1"/>
            <p:nvPr/>
          </p:nvSpPr>
          <p:spPr>
            <a:xfrm>
              <a:off x="378682" y="149703"/>
              <a:ext cx="3031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 Osaka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5DE53B2-6BF5-0644-73AE-8EC55C36C4FE}"/>
              </a:ext>
            </a:extLst>
          </p:cNvPr>
          <p:cNvSpPr txBox="1"/>
          <p:nvPr/>
        </p:nvSpPr>
        <p:spPr>
          <a:xfrm>
            <a:off x="920538" y="1212297"/>
            <a:ext cx="10632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This is the character for Expo 2025 Osaka, Kansai</a:t>
            </a:r>
            <a:r>
              <a:rPr lang="en-US" sz="2000">
                <a:solidFill>
                  <a:srgbClr val="242424"/>
                </a:solidFill>
                <a:latin typeface="Comic Sans MS" panose="030F0702030302020204" pitchFamily="66" charset="0"/>
              </a:rPr>
              <a:t>, Japan.  Red represents </a:t>
            </a:r>
            <a:r>
              <a:rPr lang="en-US" sz="20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a cell. </a:t>
            </a:r>
          </a:p>
          <a:p>
            <a:r>
              <a:rPr lang="en-US" sz="2000" b="0" i="0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What about blue?</a:t>
            </a:r>
          </a:p>
        </p:txBody>
      </p:sp>
      <p:sp>
        <p:nvSpPr>
          <p:cNvPr id="37" name="Donut 7">
            <a:extLst>
              <a:ext uri="{FF2B5EF4-FFF2-40B4-BE49-F238E27FC236}">
                <a16:creationId xmlns:a16="http://schemas.microsoft.com/office/drawing/2014/main" id="{3B8777AE-921E-23ED-F954-95591ECA505B}"/>
              </a:ext>
            </a:extLst>
          </p:cNvPr>
          <p:cNvSpPr/>
          <p:nvPr/>
        </p:nvSpPr>
        <p:spPr>
          <a:xfrm>
            <a:off x="2619697" y="4423366"/>
            <a:ext cx="2460244" cy="2387887"/>
          </a:xfrm>
          <a:prstGeom prst="donut">
            <a:avLst>
              <a:gd name="adj" fmla="val 2307"/>
            </a:avLst>
          </a:prstGeom>
          <a:solidFill>
            <a:srgbClr val="F226C6"/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4FE593-DFAC-B507-09F9-0E8C5838A301}"/>
              </a:ext>
            </a:extLst>
          </p:cNvPr>
          <p:cNvGrpSpPr/>
          <p:nvPr/>
        </p:nvGrpSpPr>
        <p:grpSpPr>
          <a:xfrm>
            <a:off x="7798173" y="309976"/>
            <a:ext cx="3103300" cy="2244015"/>
            <a:chOff x="7834641" y="1177688"/>
            <a:chExt cx="3103300" cy="2244015"/>
          </a:xfrm>
        </p:grpSpPr>
        <p:sp>
          <p:nvSpPr>
            <p:cNvPr id="3" name="Google Shape;3210;g149b14cb803_1_34">
              <a:extLst>
                <a:ext uri="{FF2B5EF4-FFF2-40B4-BE49-F238E27FC236}">
                  <a16:creationId xmlns:a16="http://schemas.microsoft.com/office/drawing/2014/main" id="{A531C32E-5E91-2529-EE58-E1D05E04ADBB}"/>
                </a:ext>
              </a:extLst>
            </p:cNvPr>
            <p:cNvSpPr/>
            <p:nvPr/>
          </p:nvSpPr>
          <p:spPr>
            <a:xfrm>
              <a:off x="8088277" y="1177688"/>
              <a:ext cx="2849664" cy="2027766"/>
            </a:xfrm>
            <a:prstGeom prst="wedgeEllipseCallout">
              <a:avLst>
                <a:gd name="adj1" fmla="val -70423"/>
                <a:gd name="adj2" fmla="val 20188"/>
              </a:avLst>
            </a:prstGeom>
            <a:solidFill>
              <a:srgbClr val="FFFFFF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endParaRPr sz="2400"/>
            </a:p>
          </p:txBody>
        </p:sp>
        <p:pic>
          <p:nvPicPr>
            <p:cNvPr id="19460" name="Picture 4">
              <a:extLst>
                <a:ext uri="{FF2B5EF4-FFF2-40B4-BE49-F238E27FC236}">
                  <a16:creationId xmlns:a16="http://schemas.microsoft.com/office/drawing/2014/main" id="{58CB8605-8EF8-1834-8E54-E7A8CF16E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641" y="1364720"/>
              <a:ext cx="2162175" cy="17240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Google Shape;3212;g149b14cb803_1_34">
              <a:extLst>
                <a:ext uri="{FF2B5EF4-FFF2-40B4-BE49-F238E27FC236}">
                  <a16:creationId xmlns:a16="http://schemas.microsoft.com/office/drawing/2014/main" id="{9CBB07FC-464D-2675-C110-70DF4492581C}"/>
                </a:ext>
              </a:extLst>
            </p:cNvPr>
            <p:cNvSpPr txBox="1"/>
            <p:nvPr/>
          </p:nvSpPr>
          <p:spPr>
            <a:xfrm>
              <a:off x="8381509" y="2683080"/>
              <a:ext cx="1131600" cy="73862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3200">
                  <a:latin typeface="UD Digi Kyokasho NP-B" panose="02020700000000000000" pitchFamily="18" charset="-128"/>
                  <a:ea typeface="UD Digi Kyokasho NP-B" panose="02020700000000000000" pitchFamily="18" charset="-128"/>
                  <a:cs typeface="Advent Pro Medium"/>
                  <a:sym typeface="Advent Pro Medium"/>
                </a:rPr>
                <a:t>みず</a:t>
              </a:r>
              <a:endParaRPr sz="3200">
                <a:latin typeface="UD Digi Kyokasho NP-B" panose="02020700000000000000" pitchFamily="18" charset="-128"/>
                <a:ea typeface="UD Digi Kyokasho NP-B" panose="02020700000000000000" pitchFamily="18" charset="-128"/>
                <a:cs typeface="Advent Pro Medium"/>
                <a:sym typeface="Advent Pro Medium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E2F3B257-51A8-8DF8-BB30-EFE51B262789}"/>
              </a:ext>
            </a:extLst>
          </p:cNvPr>
          <p:cNvSpPr txBox="1"/>
          <p:nvPr/>
        </p:nvSpPr>
        <p:spPr>
          <a:xfrm>
            <a:off x="2070276" y="4033985"/>
            <a:ext cx="848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ja-JP" altLang="en-US" sz="44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なまえはミャクミャクです。</a:t>
            </a:r>
            <a:endParaRPr lang="en-AU" sz="44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7" name="Google Shape;3209;g149b14cb803_1_34">
            <a:extLst>
              <a:ext uri="{FF2B5EF4-FFF2-40B4-BE49-F238E27FC236}">
                <a16:creationId xmlns:a16="http://schemas.microsoft.com/office/drawing/2014/main" id="{FDC64B01-AA2A-29B2-1848-80032A618E4D}"/>
              </a:ext>
            </a:extLst>
          </p:cNvPr>
          <p:cNvSpPr/>
          <p:nvPr/>
        </p:nvSpPr>
        <p:spPr>
          <a:xfrm>
            <a:off x="331174" y="4958176"/>
            <a:ext cx="11529652" cy="145289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defTabSz="914400">
              <a:lnSpc>
                <a:spcPct val="150000"/>
              </a:lnSpc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みゃく</a:t>
            </a: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 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means pulse, representing </a:t>
            </a: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life 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in Japanese</a:t>
            </a: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The name </a:t>
            </a: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ミャクミャク </a:t>
            </a:r>
            <a:r>
              <a:rPr kumimoji="0" lang="en-AU" altLang="ja-JP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(MYAKU-MYAKU)</a:t>
            </a:r>
            <a:r>
              <a:rPr kumimoji="0" lang="ja-JP" alt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 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comes from "</a:t>
            </a: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脈々</a:t>
            </a:r>
            <a:r>
              <a:rPr kumimoji="0" lang="en-US" altLang="ja-JP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</a:rPr>
              <a:t>" (</a:t>
            </a:r>
            <a:r>
              <a:rPr kumimoji="0" lang="en-AU" sz="2000" i="1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myaku</a:t>
            </a:r>
            <a:r>
              <a:rPr kumimoji="0" lang="en-AU" sz="20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AU" sz="2000" i="1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myaku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), meaning continuously. This name symbolises the unceasing flow of history, traditions, culture, and connections in the world. </a:t>
            </a:r>
          </a:p>
        </p:txBody>
      </p:sp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6C5E81C0-1470-3246-0D02-AF3D54E63D57}"/>
              </a:ext>
            </a:extLst>
          </p:cNvPr>
          <p:cNvSpPr>
            <a:spLocks noGrp="1"/>
          </p:cNvSpPr>
          <p:nvPr/>
        </p:nvSpPr>
        <p:spPr>
          <a:xfrm>
            <a:off x="-406177" y="6481295"/>
            <a:ext cx="432847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6D58BE-CB6E-8136-611B-C0493DCD2FE1}"/>
              </a:ext>
            </a:extLst>
          </p:cNvPr>
          <p:cNvGrpSpPr/>
          <p:nvPr/>
        </p:nvGrpSpPr>
        <p:grpSpPr>
          <a:xfrm>
            <a:off x="1548082" y="545720"/>
            <a:ext cx="2794400" cy="2387331"/>
            <a:chOff x="1659496" y="1897608"/>
            <a:chExt cx="2794400" cy="2387331"/>
          </a:xfrm>
        </p:grpSpPr>
        <p:sp>
          <p:nvSpPr>
            <p:cNvPr id="11" name="Google Shape;3213;g149b14cb803_1_34">
              <a:extLst>
                <a:ext uri="{FF2B5EF4-FFF2-40B4-BE49-F238E27FC236}">
                  <a16:creationId xmlns:a16="http://schemas.microsoft.com/office/drawing/2014/main" id="{E6F9C640-F721-75A9-997F-828C6217E2A1}"/>
                </a:ext>
              </a:extLst>
            </p:cNvPr>
            <p:cNvSpPr/>
            <p:nvPr/>
          </p:nvSpPr>
          <p:spPr>
            <a:xfrm>
              <a:off x="1659496" y="1897608"/>
              <a:ext cx="2794400" cy="2350750"/>
            </a:xfrm>
            <a:prstGeom prst="wedgeEllipseCallout">
              <a:avLst>
                <a:gd name="adj1" fmla="val 46705"/>
                <a:gd name="adj2" fmla="val -10766"/>
              </a:avLst>
            </a:prstGeom>
            <a:solidFill>
              <a:srgbClr val="FFFFFF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sz="3600" b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754D3A-3B9A-54CB-B11F-D627ED78E7E5}"/>
                </a:ext>
              </a:extLst>
            </p:cNvPr>
            <p:cNvSpPr/>
            <p:nvPr/>
          </p:nvSpPr>
          <p:spPr>
            <a:xfrm>
              <a:off x="2608192" y="2282589"/>
              <a:ext cx="811885" cy="840860"/>
            </a:xfrm>
            <a:prstGeom prst="ellipse">
              <a:avLst/>
            </a:prstGeom>
            <a:solidFill>
              <a:srgbClr val="DF100B"/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/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892EFC84-57DE-867A-7C9D-7717E254C4FF}"/>
                </a:ext>
              </a:extLst>
            </p:cNvPr>
            <p:cNvSpPr txBox="1"/>
            <p:nvPr/>
          </p:nvSpPr>
          <p:spPr>
            <a:xfrm>
              <a:off x="2044387" y="3269276"/>
              <a:ext cx="1896442" cy="10156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ja-JP" altLang="en-US" sz="3200" b="1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さいぼう</a:t>
              </a:r>
              <a:r>
                <a:rPr lang="en-AU" altLang="ja-JP" sz="2800">
                  <a:latin typeface="Comic Sans MS" panose="030F0702030302020204" pitchFamily="66" charset="0"/>
                  <a:ea typeface="UD Digi Kyokasho NK-B" panose="02020700000000000000" pitchFamily="18" charset="-128"/>
                </a:rPr>
                <a:t>(cell)</a:t>
              </a:r>
              <a:endParaRPr lang="en-AU" sz="2800">
                <a:latin typeface="Comic Sans MS" panose="030F0702030302020204" pitchFamily="66" charset="0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197969-6D94-447D-87BF-71CA80F01147}"/>
              </a:ext>
            </a:extLst>
          </p:cNvPr>
          <p:cNvSpPr txBox="1"/>
          <p:nvPr/>
        </p:nvSpPr>
        <p:spPr>
          <a:xfrm>
            <a:off x="6788818" y="6411073"/>
            <a:ext cx="5302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/>
              <a:t>https://www.expo2025.or.jp/en/overview/character/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E520B7-17FF-95C9-7D6C-6861902EF4B7}"/>
              </a:ext>
            </a:extLst>
          </p:cNvPr>
          <p:cNvGrpSpPr/>
          <p:nvPr/>
        </p:nvGrpSpPr>
        <p:grpSpPr>
          <a:xfrm>
            <a:off x="4679329" y="180776"/>
            <a:ext cx="3547727" cy="3780391"/>
            <a:chOff x="4679329" y="180776"/>
            <a:chExt cx="3547727" cy="3780391"/>
          </a:xfrm>
        </p:grpSpPr>
        <p:pic>
          <p:nvPicPr>
            <p:cNvPr id="21" name="Picture 20" descr="A cartoon of a blue and red monster&#10;&#10;Description automatically generated">
              <a:extLst>
                <a:ext uri="{FF2B5EF4-FFF2-40B4-BE49-F238E27FC236}">
                  <a16:creationId xmlns:a16="http://schemas.microsoft.com/office/drawing/2014/main" id="{93BF3769-EE95-5FDE-7C1D-631CCA93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29" y="180776"/>
              <a:ext cx="2698786" cy="37803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5D9F88-C1CC-DDC4-2175-DFA4A352C72A}"/>
                </a:ext>
              </a:extLst>
            </p:cNvPr>
            <p:cNvSpPr txBox="1"/>
            <p:nvPr/>
          </p:nvSpPr>
          <p:spPr>
            <a:xfrm>
              <a:off x="6810337" y="3429000"/>
              <a:ext cx="1416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/>
                <a:t>🄫</a:t>
              </a:r>
              <a:r>
                <a:rPr lang="en-AU" altLang="ja-JP" sz="1400"/>
                <a:t>Expo 2025</a:t>
              </a:r>
              <a:endParaRPr lang="en-AU" sz="1400"/>
            </a:p>
          </p:txBody>
        </p:sp>
      </p:grpSp>
    </p:spTree>
    <p:extLst>
      <p:ext uri="{BB962C8B-B14F-4D97-AF65-F5344CB8AC3E}">
        <p14:creationId xmlns:p14="http://schemas.microsoft.com/office/powerpoint/2010/main" val="1935587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25D41A-DD10-89A9-E604-0C7C50C41465}"/>
              </a:ext>
            </a:extLst>
          </p:cNvPr>
          <p:cNvGrpSpPr/>
          <p:nvPr/>
        </p:nvGrpSpPr>
        <p:grpSpPr>
          <a:xfrm>
            <a:off x="0" y="448490"/>
            <a:ext cx="11987735" cy="977967"/>
            <a:chOff x="228630" y="568719"/>
            <a:chExt cx="11987735" cy="977967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5B3E67BE-CDF3-5276-BB04-37BBFE8C3E79}"/>
                </a:ext>
              </a:extLst>
            </p:cNvPr>
            <p:cNvSpPr txBox="1"/>
            <p:nvPr/>
          </p:nvSpPr>
          <p:spPr>
            <a:xfrm>
              <a:off x="228630" y="838800"/>
              <a:ext cx="119877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b="0" i="0" u="none" strike="noStrike" cap="all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12. </a:t>
              </a:r>
              <a:r>
                <a:rPr lang="ja-JP" altLang="en-US" sz="3600" b="0" i="0" u="none" strike="noStrike" cap="all">
                  <a:solidFill>
                    <a:srgbClr val="000000"/>
                  </a:solidFill>
                  <a:effectLst/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ばんぱくで見られるあたらしいテクノロジーはなんですか？</a:t>
              </a:r>
              <a:r>
                <a:rPr lang="ja-JP" altLang="en-US" sz="3600" b="0" i="0">
                  <a:solidFill>
                    <a:srgbClr val="000000"/>
                  </a:solidFill>
                  <a:effectLst/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​</a:t>
              </a:r>
              <a:endParaRPr kumimoji="0" lang="en-AU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8320F506-31CA-9839-38C8-38AE0B0A65EE}"/>
                </a:ext>
              </a:extLst>
            </p:cNvPr>
            <p:cNvSpPr txBox="1"/>
            <p:nvPr/>
          </p:nvSpPr>
          <p:spPr>
            <a:xfrm>
              <a:off x="3250433" y="568719"/>
              <a:ext cx="7516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400" kern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み</a:t>
              </a:r>
              <a:endParaRPr kumimoji="0" lang="en-JP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  <a:cs typeface="+mn-cs"/>
              </a:endParaRPr>
            </a:p>
          </p:txBody>
        </p:sp>
      </p:grpSp>
      <p:sp>
        <p:nvSpPr>
          <p:cNvPr id="4" name="TextBox 2">
            <a:extLst>
              <a:ext uri="{FF2B5EF4-FFF2-40B4-BE49-F238E27FC236}">
                <a16:creationId xmlns:a16="http://schemas.microsoft.com/office/drawing/2014/main" id="{C6202101-8BF8-BC77-C669-4150223A20B9}"/>
              </a:ext>
            </a:extLst>
          </p:cNvPr>
          <p:cNvSpPr txBox="1"/>
          <p:nvPr/>
        </p:nvSpPr>
        <p:spPr>
          <a:xfrm>
            <a:off x="1096440" y="1348273"/>
            <a:ext cx="10760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What new technologies can be seen at Expo</a:t>
            </a:r>
            <a:r>
              <a:rPr lang="ja-JP" altLang="en-US" sz="2400" b="0" i="0" u="none" strike="noStrike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2025</a:t>
            </a:r>
            <a:r>
              <a:rPr lang="ja-JP" altLang="en-US" sz="2400" b="0" i="0" u="none" strike="noStrike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AU" altLang="ja-JP" sz="2400">
                <a:solidFill>
                  <a:srgbClr val="242424"/>
                </a:solidFill>
                <a:latin typeface="Comic Sans MS" panose="030F0702030302020204" pitchFamily="66" charset="0"/>
              </a:rPr>
              <a:t>Osaka, Kansai, Japan</a:t>
            </a:r>
            <a:r>
              <a:rPr lang="en-US" sz="2400" b="0" i="0" u="none" strike="noStrike">
                <a:solidFill>
                  <a:srgbClr val="242424"/>
                </a:solidFill>
                <a:effectLst/>
                <a:latin typeface="Comic Sans MS" panose="030F0702030302020204" pitchFamily="66" charset="0"/>
              </a:rPr>
              <a:t> ?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BFCFF058-D95E-D8B1-E39F-8B316EA8C5D9}"/>
              </a:ext>
            </a:extLst>
          </p:cNvPr>
          <p:cNvSpPr>
            <a:spLocks noGrp="1"/>
          </p:cNvSpPr>
          <p:nvPr/>
        </p:nvSpPr>
        <p:spPr>
          <a:xfrm>
            <a:off x="2095469" y="6471093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Ⓒ 2025 The Japan Foundation, Sydney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947AAF-F214-2B6D-C89A-E8AA0FE7D70E}"/>
              </a:ext>
            </a:extLst>
          </p:cNvPr>
          <p:cNvGrpSpPr/>
          <p:nvPr/>
        </p:nvGrpSpPr>
        <p:grpSpPr>
          <a:xfrm>
            <a:off x="280951" y="1867959"/>
            <a:ext cx="4071831" cy="2251398"/>
            <a:chOff x="280951" y="1867959"/>
            <a:chExt cx="4071831" cy="225139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32F994E-0A37-AA78-D993-1741E417EA2E}"/>
                </a:ext>
              </a:extLst>
            </p:cNvPr>
            <p:cNvSpPr/>
            <p:nvPr/>
          </p:nvSpPr>
          <p:spPr>
            <a:xfrm>
              <a:off x="280951" y="1867959"/>
              <a:ext cx="4071831" cy="2251398"/>
            </a:xfrm>
            <a:prstGeom prst="roundRect">
              <a:avLst/>
            </a:prstGeom>
            <a:solidFill>
              <a:srgbClr val="002060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/>
            </a:p>
          </p:txBody>
        </p:sp>
        <p:sp>
          <p:nvSpPr>
            <p:cNvPr id="12" name="Google Shape;3212;g149b14cb803_1_34">
              <a:extLst>
                <a:ext uri="{FF2B5EF4-FFF2-40B4-BE49-F238E27FC236}">
                  <a16:creationId xmlns:a16="http://schemas.microsoft.com/office/drawing/2014/main" id="{1CB831D3-6E83-18DA-75AD-014020C5B32E}"/>
                </a:ext>
              </a:extLst>
            </p:cNvPr>
            <p:cNvSpPr txBox="1"/>
            <p:nvPr/>
          </p:nvSpPr>
          <p:spPr>
            <a:xfrm>
              <a:off x="300344" y="2146997"/>
              <a:ext cx="3970574" cy="153884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ja-JP" altLang="en-US" sz="48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空とぶ くるま</a:t>
              </a:r>
              <a:endParaRPr lang="en-AU" altLang="ja-JP" sz="4800" b="1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endParaRPr>
            </a:p>
            <a:p>
              <a:pPr algn="ctr"/>
              <a:r>
                <a:rPr lang="en-US" altLang="ja-JP" sz="36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Flying cars</a:t>
              </a:r>
              <a:endParaRPr sz="3600" b="1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endParaRPr>
            </a:p>
          </p:txBody>
        </p:sp>
      </p:grpSp>
      <p:sp>
        <p:nvSpPr>
          <p:cNvPr id="9" name="Donut 7">
            <a:extLst>
              <a:ext uri="{FF2B5EF4-FFF2-40B4-BE49-F238E27FC236}">
                <a16:creationId xmlns:a16="http://schemas.microsoft.com/office/drawing/2014/main" id="{695B283C-6819-8EC6-5716-37811B026893}"/>
              </a:ext>
            </a:extLst>
          </p:cNvPr>
          <p:cNvSpPr/>
          <p:nvPr/>
        </p:nvSpPr>
        <p:spPr>
          <a:xfrm>
            <a:off x="1096440" y="1835151"/>
            <a:ext cx="2460244" cy="2387887"/>
          </a:xfrm>
          <a:prstGeom prst="donut">
            <a:avLst>
              <a:gd name="adj" fmla="val 2307"/>
            </a:avLst>
          </a:prstGeom>
          <a:solidFill>
            <a:srgbClr val="F226C6"/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CA710B-96FB-9342-230E-2EBE74362A6C}"/>
              </a:ext>
            </a:extLst>
          </p:cNvPr>
          <p:cNvGrpSpPr/>
          <p:nvPr/>
        </p:nvGrpSpPr>
        <p:grpSpPr>
          <a:xfrm>
            <a:off x="1" y="-26177"/>
            <a:ext cx="2298032" cy="551686"/>
            <a:chOff x="107660" y="121237"/>
            <a:chExt cx="3622129" cy="551686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499439B-A1CB-66B6-0FA5-6930BB03BAB5}"/>
                </a:ext>
              </a:extLst>
            </p:cNvPr>
            <p:cNvSpPr/>
            <p:nvPr/>
          </p:nvSpPr>
          <p:spPr>
            <a:xfrm>
              <a:off x="107660" y="121237"/>
              <a:ext cx="3622129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14499B-391F-431E-0888-3A37D382E51F}"/>
                </a:ext>
              </a:extLst>
            </p:cNvPr>
            <p:cNvSpPr txBox="1"/>
            <p:nvPr/>
          </p:nvSpPr>
          <p:spPr>
            <a:xfrm>
              <a:off x="378682" y="149703"/>
              <a:ext cx="3031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 Osaka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4DB193-0011-A41F-080E-1F5CD88B9107}"/>
              </a:ext>
            </a:extLst>
          </p:cNvPr>
          <p:cNvSpPr txBox="1"/>
          <p:nvPr/>
        </p:nvSpPr>
        <p:spPr>
          <a:xfrm>
            <a:off x="672957" y="2015851"/>
            <a:ext cx="7315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そら</a:t>
            </a:r>
            <a:endParaRPr lang="en-AU" b="1">
              <a:solidFill>
                <a:schemeClr val="bg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C5E732-F32A-0474-EC39-5FA0D8CEF75D}"/>
              </a:ext>
            </a:extLst>
          </p:cNvPr>
          <p:cNvGrpSpPr/>
          <p:nvPr/>
        </p:nvGrpSpPr>
        <p:grpSpPr>
          <a:xfrm>
            <a:off x="7839220" y="1858066"/>
            <a:ext cx="4018540" cy="2251398"/>
            <a:chOff x="7873118" y="1971689"/>
            <a:chExt cx="4018540" cy="225139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B4E4AE-0048-74F4-3ADA-CF03AF3FD5DE}"/>
                </a:ext>
              </a:extLst>
            </p:cNvPr>
            <p:cNvGrpSpPr/>
            <p:nvPr/>
          </p:nvGrpSpPr>
          <p:grpSpPr>
            <a:xfrm>
              <a:off x="7873118" y="1971689"/>
              <a:ext cx="4018540" cy="2251398"/>
              <a:chOff x="7873118" y="1971689"/>
              <a:chExt cx="4018540" cy="2251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32F994E-0A37-AA78-D993-1741E417EA2E}"/>
                  </a:ext>
                </a:extLst>
              </p:cNvPr>
              <p:cNvSpPr/>
              <p:nvPr/>
            </p:nvSpPr>
            <p:spPr>
              <a:xfrm>
                <a:off x="7873118" y="1971689"/>
                <a:ext cx="4018540" cy="2251398"/>
              </a:xfrm>
              <a:prstGeom prst="roundRect">
                <a:avLst/>
              </a:prstGeom>
              <a:solidFill>
                <a:srgbClr val="002060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/>
              </a:p>
            </p:txBody>
          </p:sp>
          <p:sp>
            <p:nvSpPr>
              <p:cNvPr id="22" name="Google Shape;3212;g149b14cb803_1_34">
                <a:extLst>
                  <a:ext uri="{FF2B5EF4-FFF2-40B4-BE49-F238E27FC236}">
                    <a16:creationId xmlns:a16="http://schemas.microsoft.com/office/drawing/2014/main" id="{CFFAAB89-5B75-7F13-2A2B-EF4D9CAC403A}"/>
                  </a:ext>
                </a:extLst>
              </p:cNvPr>
              <p:cNvSpPr txBox="1"/>
              <p:nvPr/>
            </p:nvSpPr>
            <p:spPr>
              <a:xfrm>
                <a:off x="7939729" y="2339698"/>
                <a:ext cx="3885318" cy="141573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r>
                  <a:rPr lang="ja-JP" altLang="en-US" sz="4000" b="1">
                    <a:solidFill>
                      <a:srgbClr val="FFFFFF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Advent Pro Medium"/>
                    <a:sym typeface="Advent Pro Medium"/>
                  </a:rPr>
                  <a:t>空とぶ じてんしゃ</a:t>
                </a:r>
                <a:endParaRPr lang="en-AU" altLang="ja-JP" sz="40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endParaRPr>
              </a:p>
              <a:p>
                <a:pPr algn="ctr"/>
                <a:r>
                  <a:rPr lang="en-US" altLang="ja-JP" sz="3600" b="1">
                    <a:solidFill>
                      <a:srgbClr val="FFFFFF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Advent Pro Medium"/>
                    <a:sym typeface="Advent Pro Medium"/>
                  </a:rPr>
                  <a:t>Flying bicycles</a:t>
                </a:r>
                <a:endParaRPr sz="36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0FDF52-98F4-5CC1-B3C0-CBA124E25D0C}"/>
                </a:ext>
              </a:extLst>
            </p:cNvPr>
            <p:cNvSpPr txBox="1"/>
            <p:nvPr/>
          </p:nvSpPr>
          <p:spPr>
            <a:xfrm>
              <a:off x="8006338" y="2197120"/>
              <a:ext cx="7315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b="1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そら</a:t>
              </a:r>
              <a:endParaRPr lang="en-AU" b="1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3FFAE0-D4FC-A713-2DA3-31CA8A36A8D1}"/>
              </a:ext>
            </a:extLst>
          </p:cNvPr>
          <p:cNvGrpSpPr/>
          <p:nvPr/>
        </p:nvGrpSpPr>
        <p:grpSpPr>
          <a:xfrm>
            <a:off x="4082914" y="4152165"/>
            <a:ext cx="4026171" cy="2251398"/>
            <a:chOff x="3980167" y="4171567"/>
            <a:chExt cx="4026171" cy="225139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B825D9-3CF9-6F95-0E9F-559B558A0C2C}"/>
                </a:ext>
              </a:extLst>
            </p:cNvPr>
            <p:cNvGrpSpPr/>
            <p:nvPr/>
          </p:nvGrpSpPr>
          <p:grpSpPr>
            <a:xfrm>
              <a:off x="3980167" y="4171567"/>
              <a:ext cx="4026171" cy="2251398"/>
              <a:chOff x="3980167" y="4171567"/>
              <a:chExt cx="4026171" cy="2251398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32F994E-0A37-AA78-D993-1741E417EA2E}"/>
                  </a:ext>
                </a:extLst>
              </p:cNvPr>
              <p:cNvSpPr/>
              <p:nvPr/>
            </p:nvSpPr>
            <p:spPr>
              <a:xfrm>
                <a:off x="3980167" y="4171567"/>
                <a:ext cx="4026171" cy="2251398"/>
              </a:xfrm>
              <a:prstGeom prst="roundRect">
                <a:avLst/>
              </a:prstGeom>
              <a:solidFill>
                <a:srgbClr val="002060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/>
              </a:p>
            </p:txBody>
          </p:sp>
          <p:sp>
            <p:nvSpPr>
              <p:cNvPr id="21" name="Google Shape;3212;g149b14cb803_1_34">
                <a:extLst>
                  <a:ext uri="{FF2B5EF4-FFF2-40B4-BE49-F238E27FC236}">
                    <a16:creationId xmlns:a16="http://schemas.microsoft.com/office/drawing/2014/main" id="{DA1AF98C-BC87-4450-8055-F4E3DB7E3C94}"/>
                  </a:ext>
                </a:extLst>
              </p:cNvPr>
              <p:cNvSpPr txBox="1"/>
              <p:nvPr/>
            </p:nvSpPr>
            <p:spPr>
              <a:xfrm>
                <a:off x="4113388" y="4618999"/>
                <a:ext cx="3759729" cy="153884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r>
                  <a:rPr lang="ja-JP" altLang="en-US" sz="4800" b="1">
                    <a:solidFill>
                      <a:srgbClr val="FFFFFF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Advent Pro Medium"/>
                    <a:sym typeface="Advent Pro Medium"/>
                  </a:rPr>
                  <a:t>空とぶ ふね</a:t>
                </a:r>
                <a:endParaRPr lang="en-AU" altLang="ja-JP" sz="48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endParaRPr>
              </a:p>
              <a:p>
                <a:pPr algn="ctr"/>
                <a:r>
                  <a:rPr lang="en-US" altLang="ja-JP" sz="3600" b="1">
                    <a:solidFill>
                      <a:srgbClr val="FFFFFF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Advent Pro Medium"/>
                    <a:sym typeface="Advent Pro Medium"/>
                  </a:rPr>
                  <a:t>Flying ships</a:t>
                </a:r>
                <a:endParaRPr sz="36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dvent Pro Medium"/>
                  <a:sym typeface="Advent Pro Medium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A4CE42-CAE4-1E86-EB62-3600E4A33689}"/>
                </a:ext>
              </a:extLst>
            </p:cNvPr>
            <p:cNvSpPr txBox="1"/>
            <p:nvPr/>
          </p:nvSpPr>
          <p:spPr>
            <a:xfrm>
              <a:off x="4455418" y="4434333"/>
              <a:ext cx="7315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b="1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そら</a:t>
              </a:r>
              <a:endParaRPr lang="en-AU" b="1">
                <a:solidFill>
                  <a:schemeClr val="bg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5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lying drone over a city&#10;&#10;Description automatically generated">
            <a:extLst>
              <a:ext uri="{FF2B5EF4-FFF2-40B4-BE49-F238E27FC236}">
                <a16:creationId xmlns:a16="http://schemas.microsoft.com/office/drawing/2014/main" id="{E3586F41-F982-1296-6CD2-16571278C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3" y="1177710"/>
            <a:ext cx="4875633" cy="3656725"/>
          </a:xfrm>
          <a:prstGeom prst="rect">
            <a:avLst/>
          </a:prstGeom>
        </p:spPr>
      </p:pic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504BC81C-1530-FD7B-1587-4776105EF662}"/>
              </a:ext>
            </a:extLst>
          </p:cNvPr>
          <p:cNvSpPr>
            <a:spLocks noGrp="1"/>
          </p:cNvSpPr>
          <p:nvPr/>
        </p:nvSpPr>
        <p:spPr>
          <a:xfrm>
            <a:off x="2883313" y="653913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993F7C-2899-D69D-8A5E-F6720A99C0ED}"/>
              </a:ext>
            </a:extLst>
          </p:cNvPr>
          <p:cNvGrpSpPr/>
          <p:nvPr/>
        </p:nvGrpSpPr>
        <p:grpSpPr>
          <a:xfrm>
            <a:off x="6868014" y="4020348"/>
            <a:ext cx="4322883" cy="2247356"/>
            <a:chOff x="8097021" y="1463040"/>
            <a:chExt cx="3515514" cy="27660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55980A9-695B-9892-190B-272D6EEAE324}"/>
                </a:ext>
              </a:extLst>
            </p:cNvPr>
            <p:cNvSpPr/>
            <p:nvPr/>
          </p:nvSpPr>
          <p:spPr>
            <a:xfrm>
              <a:off x="8097021" y="1463040"/>
              <a:ext cx="3515514" cy="2766060"/>
            </a:xfrm>
            <a:prstGeom prst="roundRect">
              <a:avLst/>
            </a:prstGeom>
            <a:noFill/>
            <a:ln w="38100">
              <a:solidFill>
                <a:srgbClr val="FF97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206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212969-9C1D-659A-CB73-C62A244623B1}"/>
                </a:ext>
              </a:extLst>
            </p:cNvPr>
            <p:cNvSpPr txBox="1"/>
            <p:nvPr/>
          </p:nvSpPr>
          <p:spPr>
            <a:xfrm>
              <a:off x="8303104" y="1776363"/>
              <a:ext cx="330943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Flying cars will be showcased as a future technology at </a:t>
              </a:r>
              <a:r>
                <a:rPr kumimoji="0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Expo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2025 Osaka,</a:t>
              </a:r>
              <a:r>
                <a:rPr lang="ja-JP" altLang="en-US" sz="2400">
                  <a:solidFill>
                    <a:srgbClr val="002060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 </a:t>
              </a:r>
              <a:r>
                <a:rPr lang="en-US" altLang="ja-JP" sz="2400">
                  <a:solidFill>
                    <a:srgbClr val="002060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Kansai,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 Japan.</a:t>
              </a:r>
              <a:endParaRPr lang="en-AU" sz="2400">
                <a:solidFill>
                  <a:srgbClr val="002060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3B38ED-0566-15FC-4371-3D34F36CF6CB}"/>
              </a:ext>
            </a:extLst>
          </p:cNvPr>
          <p:cNvGrpSpPr/>
          <p:nvPr/>
        </p:nvGrpSpPr>
        <p:grpSpPr>
          <a:xfrm>
            <a:off x="2160889" y="83078"/>
            <a:ext cx="8084820" cy="917973"/>
            <a:chOff x="2253486" y="105986"/>
            <a:chExt cx="8084820" cy="9179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6D3EDD-A5C9-241D-0058-6EEC9FFDDCE9}"/>
                </a:ext>
              </a:extLst>
            </p:cNvPr>
            <p:cNvSpPr txBox="1"/>
            <p:nvPr/>
          </p:nvSpPr>
          <p:spPr>
            <a:xfrm>
              <a:off x="2253486" y="316073"/>
              <a:ext cx="8084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4000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空とぶ くるまを見ましょう</a:t>
              </a:r>
              <a:endParaRPr lang="en-AU" sz="4000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ADE304-CB44-DA99-9E9E-8E583640854A}"/>
                </a:ext>
              </a:extLst>
            </p:cNvPr>
            <p:cNvSpPr txBox="1"/>
            <p:nvPr/>
          </p:nvSpPr>
          <p:spPr>
            <a:xfrm>
              <a:off x="3589599" y="125455"/>
              <a:ext cx="7315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そら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8C427E-9CD8-FC8D-1DB8-3428BD4325F5}"/>
                </a:ext>
              </a:extLst>
            </p:cNvPr>
            <p:cNvSpPr txBox="1"/>
            <p:nvPr/>
          </p:nvSpPr>
          <p:spPr>
            <a:xfrm>
              <a:off x="6868014" y="105986"/>
              <a:ext cx="7315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み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pic>
        <p:nvPicPr>
          <p:cNvPr id="15" name="Picture 14" descr="A blue arrow pointing down&#10;&#10;Description automatically generated">
            <a:extLst>
              <a:ext uri="{FF2B5EF4-FFF2-40B4-BE49-F238E27FC236}">
                <a16:creationId xmlns:a16="http://schemas.microsoft.com/office/drawing/2014/main" id="{16555459-4BAB-9330-847D-F79BB5D2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2" b="99871" l="2358" r="95747">
                        <a14:foregroundMark x1="2358" y1="67584" x2="11188" y2="69132"/>
                        <a14:foregroundMark x1="26121" y1="95357" x2="26121" y2="99957"/>
                        <a14:foregroundMark x1="32178" y1="91230" x2="32178" y2="91230"/>
                        <a14:foregroundMark x1="31623" y1="91230" x2="27785" y2="99957"/>
                        <a14:foregroundMark x1="87128" y1="9754" x2="92276" y2="8926"/>
                        <a14:foregroundMark x1="75867" y1="11565" x2="81491" y2="10660"/>
                        <a14:foregroundMark x1="86049" y1="8090" x2="76144" y2="7481"/>
                        <a14:foregroundMark x1="76144" y1="7481" x2="74202" y2="9028"/>
                        <a14:foregroundMark x1="89644" y1="3353" x2="95747" y2="2322"/>
                        <a14:backgroundMark x1="91308" y1="11565" x2="84697" y2="9544"/>
                        <a14:backgroundMark x1="94082" y1="6449" x2="81923" y2="10017"/>
                        <a14:backgroundMark x1="85252" y1="9028" x2="79149" y2="13113"/>
                        <a14:backgroundMark x1="88026" y1="7997" x2="80814" y2="12597"/>
                        <a14:backgroundMark x1="89644" y1="7481" x2="95192" y2="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7164">
            <a:off x="5371871" y="2711672"/>
            <a:ext cx="1662856" cy="14734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B0A38B-C18C-EC32-AFD3-13F297C5820D}"/>
              </a:ext>
            </a:extLst>
          </p:cNvPr>
          <p:cNvGrpSpPr/>
          <p:nvPr/>
        </p:nvGrpSpPr>
        <p:grpSpPr>
          <a:xfrm>
            <a:off x="6203299" y="1247611"/>
            <a:ext cx="5313405" cy="1590041"/>
            <a:chOff x="6203299" y="1247611"/>
            <a:chExt cx="5313405" cy="1590041"/>
          </a:xfrm>
        </p:grpSpPr>
        <p:sp>
          <p:nvSpPr>
            <p:cNvPr id="3" name="Speech Bubble: Rectangle with Corners Rounded 2">
              <a:hlinkClick r:id="rId5"/>
              <a:extLst>
                <a:ext uri="{FF2B5EF4-FFF2-40B4-BE49-F238E27FC236}">
                  <a16:creationId xmlns:a16="http://schemas.microsoft.com/office/drawing/2014/main" id="{9184F4CC-F5C8-66E0-1A2E-9C5833C04B3B}"/>
                </a:ext>
              </a:extLst>
            </p:cNvPr>
            <p:cNvSpPr/>
            <p:nvPr/>
          </p:nvSpPr>
          <p:spPr>
            <a:xfrm>
              <a:off x="6203299" y="1247611"/>
              <a:ext cx="5313405" cy="1590041"/>
            </a:xfrm>
            <a:prstGeom prst="wedgeRoundRectCallout">
              <a:avLst>
                <a:gd name="adj1" fmla="val -11996"/>
                <a:gd name="adj2" fmla="val 46708"/>
                <a:gd name="adj3" fmla="val 16667"/>
              </a:avLst>
            </a:prstGeom>
            <a:solidFill>
              <a:srgbClr val="FFE7F6"/>
            </a:solidFill>
            <a:ln w="38100">
              <a:solidFill>
                <a:srgbClr val="FF97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TextBox 15">
              <a:hlinkClick r:id="rId5"/>
              <a:extLst>
                <a:ext uri="{FF2B5EF4-FFF2-40B4-BE49-F238E27FC236}">
                  <a16:creationId xmlns:a16="http://schemas.microsoft.com/office/drawing/2014/main" id="{03682533-8A77-5B30-958F-35576E8DED5D}"/>
                </a:ext>
              </a:extLst>
            </p:cNvPr>
            <p:cNvSpPr txBox="1"/>
            <p:nvPr/>
          </p:nvSpPr>
          <p:spPr>
            <a:xfrm>
              <a:off x="6629205" y="1681236"/>
              <a:ext cx="4561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Click </a:t>
              </a:r>
              <a:r>
                <a:rPr lang="en-AU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here</a:t>
              </a:r>
              <a:r>
                <a:rPr lang="en-AU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 to see photos !</a:t>
              </a:r>
              <a:endParaRPr lang="en-AU" sz="280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621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E2E9AB-0090-5FEA-4509-A4D48A86F812}"/>
              </a:ext>
            </a:extLst>
          </p:cNvPr>
          <p:cNvSpPr/>
          <p:nvPr/>
        </p:nvSpPr>
        <p:spPr>
          <a:xfrm>
            <a:off x="1821180" y="2097097"/>
            <a:ext cx="8343900" cy="2349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7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02060"/>
              </a:solidFill>
            </a:endParaRPr>
          </a:p>
        </p:txBody>
      </p:sp>
      <p:pic>
        <p:nvPicPr>
          <p:cNvPr id="3" name="Picture 2" descr="A black background with purple butterflies&#10;&#10;Description automatically generated">
            <a:extLst>
              <a:ext uri="{FF2B5EF4-FFF2-40B4-BE49-F238E27FC236}">
                <a16:creationId xmlns:a16="http://schemas.microsoft.com/office/drawing/2014/main" id="{9E1BE9C2-85E2-66A8-817A-CE74A2C33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6" r="64743"/>
          <a:stretch/>
        </p:blipFill>
        <p:spPr>
          <a:xfrm>
            <a:off x="4901369" y="5662948"/>
            <a:ext cx="2985331" cy="924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16099-1E35-5DA2-89A0-8934B834D467}"/>
              </a:ext>
            </a:extLst>
          </p:cNvPr>
          <p:cNvSpPr txBox="1"/>
          <p:nvPr/>
        </p:nvSpPr>
        <p:spPr>
          <a:xfrm>
            <a:off x="3067050" y="732587"/>
            <a:ext cx="562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>
                <a:solidFill>
                  <a:srgbClr val="00206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おわり</a:t>
            </a:r>
            <a:endParaRPr lang="en-AU" sz="4400">
              <a:solidFill>
                <a:srgbClr val="00206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CE035-A5E3-E339-35EB-FEC02FCDE714}"/>
              </a:ext>
            </a:extLst>
          </p:cNvPr>
          <p:cNvSpPr txBox="1"/>
          <p:nvPr/>
        </p:nvSpPr>
        <p:spPr>
          <a:xfrm>
            <a:off x="2282825" y="2517795"/>
            <a:ext cx="71945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solidFill>
                  <a:srgbClr val="00206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いくつできましたか？</a:t>
            </a:r>
            <a:endParaRPr lang="en-AU" altLang="ja-JP" sz="3600">
              <a:solidFill>
                <a:srgbClr val="00206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endParaRPr lang="en-AU" sz="2800">
              <a:solidFill>
                <a:srgbClr val="002060"/>
              </a:solidFill>
              <a:latin typeface="Comic Sans MS" panose="030F0702030302020204" pitchFamily="66" charset="0"/>
              <a:ea typeface="UD Digi Kyokasho NK-R" panose="02020400000000000000" pitchFamily="18" charset="-128"/>
            </a:endParaRPr>
          </a:p>
          <a:p>
            <a:pPr algn="ctr"/>
            <a:r>
              <a:rPr lang="en-AU" sz="2800">
                <a:solidFill>
                  <a:srgbClr val="002060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How many could you answer correctly? </a:t>
            </a:r>
          </a:p>
        </p:txBody>
      </p:sp>
    </p:spTree>
    <p:extLst>
      <p:ext uri="{BB962C8B-B14F-4D97-AF65-F5344CB8AC3E}">
        <p14:creationId xmlns:p14="http://schemas.microsoft.com/office/powerpoint/2010/main" val="20011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吹き出し: 角を丸めた四角形 7">
            <a:extLst>
              <a:ext uri="{FF2B5EF4-FFF2-40B4-BE49-F238E27FC236}">
                <a16:creationId xmlns:a16="http://schemas.microsoft.com/office/drawing/2014/main" id="{68B02E17-045B-71B5-11AC-F4B3D32D5B16}"/>
              </a:ext>
            </a:extLst>
          </p:cNvPr>
          <p:cNvSpPr/>
          <p:nvPr/>
        </p:nvSpPr>
        <p:spPr>
          <a:xfrm>
            <a:off x="153284" y="98496"/>
            <a:ext cx="3389737" cy="1293223"/>
          </a:xfrm>
          <a:prstGeom prst="wedgeRoundRectCallout">
            <a:avLst>
              <a:gd name="adj1" fmla="val -40680"/>
              <a:gd name="adj2" fmla="val 89783"/>
              <a:gd name="adj3" fmla="val 16667"/>
            </a:avLst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+mn-cs"/>
              </a:rPr>
              <a:t>ばんぱく？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9B6618-45D9-9704-E77B-9E9A8E38A3A0}"/>
              </a:ext>
            </a:extLst>
          </p:cNvPr>
          <p:cNvGrpSpPr/>
          <p:nvPr/>
        </p:nvGrpSpPr>
        <p:grpSpPr>
          <a:xfrm>
            <a:off x="9793830" y="4956721"/>
            <a:ext cx="2258455" cy="1901279"/>
            <a:chOff x="9793830" y="4956721"/>
            <a:chExt cx="2258455" cy="19012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931730-24A4-557D-262A-A5F5D2E5C88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793830" y="4956721"/>
              <a:ext cx="2258455" cy="19012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E35BB6-BFCA-F2F2-A22B-AB31C4BC2E65}"/>
                </a:ext>
              </a:extLst>
            </p:cNvPr>
            <p:cNvSpPr txBox="1"/>
            <p:nvPr/>
          </p:nvSpPr>
          <p:spPr>
            <a:xfrm>
              <a:off x="10096675" y="5576881"/>
              <a:ext cx="1335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つぎ</a:t>
              </a:r>
              <a:endParaRPr lang="en-AU" sz="4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84F5CA-1022-70DA-6C43-BE25CFA80402}"/>
              </a:ext>
            </a:extLst>
          </p:cNvPr>
          <p:cNvGrpSpPr/>
          <p:nvPr/>
        </p:nvGrpSpPr>
        <p:grpSpPr>
          <a:xfrm>
            <a:off x="2749198" y="1471689"/>
            <a:ext cx="6727371" cy="4727964"/>
            <a:chOff x="2586446" y="1461559"/>
            <a:chExt cx="6727371" cy="4727964"/>
          </a:xfrm>
        </p:grpSpPr>
        <p:sp>
          <p:nvSpPr>
            <p:cNvPr id="2" name="吹き出し: 角を丸めた四角形 8">
              <a:extLst>
                <a:ext uri="{FF2B5EF4-FFF2-40B4-BE49-F238E27FC236}">
                  <a16:creationId xmlns:a16="http://schemas.microsoft.com/office/drawing/2014/main" id="{D3C43E0C-43D0-86A3-5FBE-F0D33EA69E9E}"/>
                </a:ext>
              </a:extLst>
            </p:cNvPr>
            <p:cNvSpPr/>
            <p:nvPr/>
          </p:nvSpPr>
          <p:spPr>
            <a:xfrm>
              <a:off x="2586446" y="1461559"/>
              <a:ext cx="6727371" cy="4727964"/>
            </a:xfrm>
            <a:prstGeom prst="wedgeRoundRectCallout">
              <a:avLst>
                <a:gd name="adj1" fmla="val 40412"/>
                <a:gd name="adj2" fmla="val 62532"/>
                <a:gd name="adj3" fmla="val 16667"/>
              </a:avLst>
            </a:prstGeom>
            <a:solidFill>
              <a:srgbClr val="00B0F0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" name="Google Shape;3127;g151f0a7f9a2_0_149">
              <a:extLst>
                <a:ext uri="{FF2B5EF4-FFF2-40B4-BE49-F238E27FC236}">
                  <a16:creationId xmlns:a16="http://schemas.microsoft.com/office/drawing/2014/main" id="{086F71F4-B1EC-C1C1-A50A-CFAF2781E042}"/>
                </a:ext>
              </a:extLst>
            </p:cNvPr>
            <p:cNvSpPr txBox="1"/>
            <p:nvPr/>
          </p:nvSpPr>
          <p:spPr>
            <a:xfrm>
              <a:off x="3059517" y="1621498"/>
              <a:ext cx="5781228" cy="1979861"/>
            </a:xfrm>
            <a:prstGeom prst="rect">
              <a:avLst/>
            </a:prstGeom>
            <a:solidFill>
              <a:srgbClr val="00B0F0"/>
            </a:solidFill>
            <a:ln w="19050" cap="rnd" cmpd="sng" algn="ctr">
              <a:noFill/>
              <a:prstDash val="solid"/>
            </a:ln>
            <a:effectLst/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　　</a:t>
              </a:r>
              <a:r>
                <a:rPr kumimoji="0" lang="en-US" sz="2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  </a:t>
              </a:r>
              <a:r>
                <a:rPr kumimoji="0" lang="en" sz="29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ばんこく  はくらんかい</a:t>
              </a:r>
              <a:endParaRPr kumimoji="0" sz="29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dvent Pro Medium"/>
                <a:sym typeface="Advent Pro Medium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"/>
                  <a:sym typeface="Advent Pro"/>
                </a:rPr>
                <a:t>　　</a:t>
              </a:r>
              <a:r>
                <a:rPr kumimoji="0" lang="e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"/>
                  <a:sym typeface="Advent Pro"/>
                </a:rPr>
                <a:t>万国 博覧会</a:t>
              </a:r>
              <a:endParaRPr kumimoji="0" sz="42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dvent Pro"/>
                <a:sym typeface="Advent Pr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9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　　　Universal Exposition</a:t>
              </a:r>
              <a:endParaRPr kumimoji="0" sz="29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Advent Pro Medium"/>
                <a:sym typeface="Advent Pro Medium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9EE822-2040-4661-0056-343B84686362}"/>
                </a:ext>
              </a:extLst>
            </p:cNvPr>
            <p:cNvSpPr txBox="1"/>
            <p:nvPr/>
          </p:nvSpPr>
          <p:spPr>
            <a:xfrm>
              <a:off x="2878183" y="4170533"/>
              <a:ext cx="5781228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     万 博 </a:t>
              </a:r>
              <a:r>
                <a:rPr lang="en" sz="3200" kern="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  <a:cs typeface="Advent Pro Medium"/>
                  <a:sym typeface="Advent Pro Medium"/>
                </a:rPr>
                <a:t>(Expo)</a:t>
              </a:r>
              <a:endParaRPr lang="en-AU" altLang="ja-JP" sz="32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r>
                <a:rPr lang="ja-JP" altLang="en-US" sz="6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ばんぱく</a:t>
              </a:r>
              <a:endParaRPr lang="en-AU" altLang="ja-JP" sz="6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1BEACF39-47FD-469C-553C-4723A2961010}"/>
                </a:ext>
              </a:extLst>
            </p:cNvPr>
            <p:cNvSpPr/>
            <p:nvPr/>
          </p:nvSpPr>
          <p:spPr>
            <a:xfrm rot="19815217">
              <a:off x="5881999" y="3603826"/>
              <a:ext cx="406400" cy="564241"/>
            </a:xfrm>
            <a:prstGeom prst="downArrow">
              <a:avLst>
                <a:gd name="adj1" fmla="val 21428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D5DE9D0D-2BE0-64AA-48A1-F7FEC400EAD2}"/>
                </a:ext>
              </a:extLst>
            </p:cNvPr>
            <p:cNvSpPr/>
            <p:nvPr/>
          </p:nvSpPr>
          <p:spPr>
            <a:xfrm rot="19815217">
              <a:off x="4843711" y="3603827"/>
              <a:ext cx="406400" cy="564241"/>
            </a:xfrm>
            <a:prstGeom prst="downArrow">
              <a:avLst>
                <a:gd name="adj1" fmla="val 21428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Footer Placeholder 12">
            <a:extLst>
              <a:ext uri="{FF2B5EF4-FFF2-40B4-BE49-F238E27FC236}">
                <a16:creationId xmlns:a16="http://schemas.microsoft.com/office/drawing/2014/main" id="{28F74A83-96F0-5A79-7C25-ECBFB45C0898}"/>
              </a:ext>
            </a:extLst>
          </p:cNvPr>
          <p:cNvSpPr>
            <a:spLocks noGrp="1"/>
          </p:cNvSpPr>
          <p:nvPr/>
        </p:nvSpPr>
        <p:spPr>
          <a:xfrm>
            <a:off x="2715482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1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356BAF8-26A6-AFA6-BCB1-26835FC95598}"/>
              </a:ext>
            </a:extLst>
          </p:cNvPr>
          <p:cNvGrpSpPr/>
          <p:nvPr/>
        </p:nvGrpSpPr>
        <p:grpSpPr>
          <a:xfrm>
            <a:off x="4169410" y="1583998"/>
            <a:ext cx="4526385" cy="4855639"/>
            <a:chOff x="3868935" y="2094549"/>
            <a:chExt cx="4526385" cy="485563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4A1CC5B-14CB-D11F-37DC-982355A2EA8C}"/>
                </a:ext>
              </a:extLst>
            </p:cNvPr>
            <p:cNvGrpSpPr/>
            <p:nvPr/>
          </p:nvGrpSpPr>
          <p:grpSpPr>
            <a:xfrm>
              <a:off x="3868935" y="2094549"/>
              <a:ext cx="4526385" cy="4855639"/>
              <a:chOff x="3868935" y="2094549"/>
              <a:chExt cx="4526385" cy="4855639"/>
            </a:xfrm>
          </p:grpSpPr>
          <p:pic>
            <p:nvPicPr>
              <p:cNvPr id="36" name="Picture 35" descr="A green map of japan&#10;&#10;Description automatically generated">
                <a:extLst>
                  <a:ext uri="{FF2B5EF4-FFF2-40B4-BE49-F238E27FC236}">
                    <a16:creationId xmlns:a16="http://schemas.microsoft.com/office/drawing/2014/main" id="{1DF47082-169F-CC0E-DBFE-5713ECD58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8935" y="2094549"/>
                <a:ext cx="4526385" cy="4855639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305AE0C-D796-E195-3128-8E8CE55B5179}"/>
                  </a:ext>
                </a:extLst>
              </p:cNvPr>
              <p:cNvSpPr/>
              <p:nvPr/>
            </p:nvSpPr>
            <p:spPr>
              <a:xfrm>
                <a:off x="6576810" y="5215110"/>
                <a:ext cx="121414" cy="123024"/>
              </a:xfrm>
              <a:prstGeom prst="ellipse">
                <a:avLst/>
              </a:prstGeom>
              <a:solidFill>
                <a:srgbClr val="F226C6"/>
              </a:solidFill>
              <a:ln w="19050" cap="rnd" cmpd="sng" algn="ctr">
                <a:solidFill>
                  <a:srgbClr val="F226C6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endParaRPr lang="en-AU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E776B64-4B6A-6904-9D33-0FF2444D1029}"/>
                  </a:ext>
                </a:extLst>
              </p:cNvPr>
              <p:cNvSpPr/>
              <p:nvPr/>
            </p:nvSpPr>
            <p:spPr>
              <a:xfrm>
                <a:off x="5513109" y="5496557"/>
                <a:ext cx="121414" cy="123024"/>
              </a:xfrm>
              <a:prstGeom prst="ellipse">
                <a:avLst/>
              </a:prstGeom>
              <a:solidFill>
                <a:srgbClr val="F226C6"/>
              </a:solidFill>
              <a:ln w="19050" cap="rnd" cmpd="sng" algn="ctr">
                <a:solidFill>
                  <a:srgbClr val="F226C6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endParaRPr lang="en-AU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7A93F40-2E9F-FCCC-D395-4CC6F97D01F6}"/>
                </a:ext>
              </a:extLst>
            </p:cNvPr>
            <p:cNvSpPr/>
            <p:nvPr/>
          </p:nvSpPr>
          <p:spPr>
            <a:xfrm>
              <a:off x="4340113" y="5852132"/>
              <a:ext cx="121414" cy="123024"/>
            </a:xfrm>
            <a:prstGeom prst="ellipse">
              <a:avLst/>
            </a:prstGeom>
            <a:solidFill>
              <a:srgbClr val="F226C6"/>
            </a:solidFill>
            <a:ln w="19050" cap="rnd" cmpd="sng" algn="ctr">
              <a:solidFill>
                <a:srgbClr val="F226C6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7F82922-095F-4542-8643-9249FC2653B2}"/>
              </a:ext>
            </a:extLst>
          </p:cNvPr>
          <p:cNvSpPr txBox="1">
            <a:spLocks/>
          </p:cNvSpPr>
          <p:nvPr/>
        </p:nvSpPr>
        <p:spPr>
          <a:xfrm>
            <a:off x="82216" y="348813"/>
            <a:ext cx="12027568" cy="12377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rgbClr val="000000"/>
                </a:solidFill>
                <a:effectLst/>
                <a:latin typeface="Calibri Light" panose="020F03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9C1EC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AU" sz="4000">
                <a:latin typeface="Comic Sans MS" panose="030F0702030302020204" pitchFamily="66" charset="0"/>
                <a:ea typeface="UD Digi Kyokasho NK-R" panose="02020400000000000000" pitchFamily="18" charset="-128"/>
              </a:rPr>
              <a:t>2. 2025</a:t>
            </a:r>
            <a:r>
              <a:rPr lang="ja-JP" altLang="en-US" sz="40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ねんの ばんぱくは どこでありますか？</a:t>
            </a:r>
            <a:br>
              <a:rPr lang="en-AU" sz="40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endParaRPr lang="en-AU" sz="40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BE10C920-F303-0403-3DC6-271E048A7551}"/>
              </a:ext>
            </a:extLst>
          </p:cNvPr>
          <p:cNvSpPr txBox="1"/>
          <p:nvPr/>
        </p:nvSpPr>
        <p:spPr>
          <a:xfrm>
            <a:off x="359226" y="999843"/>
            <a:ext cx="1064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AU" sz="2800">
                <a:latin typeface="Comic Sans MS" panose="030F0702030302020204" pitchFamily="66" charset="0"/>
                <a:cs typeface="Arial" panose="020B0604020202020204" pitchFamily="34" charset="0"/>
              </a:rPr>
              <a:t>Where is </a:t>
            </a:r>
            <a:r>
              <a:rPr lang="en-AU" sz="2800" i="1">
                <a:latin typeface="Comic Sans MS" panose="030F0702030302020204" pitchFamily="66" charset="0"/>
                <a:cs typeface="Arial" panose="020B0604020202020204" pitchFamily="34" charset="0"/>
              </a:rPr>
              <a:t>Banpaku</a:t>
            </a:r>
            <a:r>
              <a:rPr lang="en-AU" sz="2800">
                <a:latin typeface="Comic Sans MS" panose="030F0702030302020204" pitchFamily="66" charset="0"/>
                <a:cs typeface="Arial" panose="020B0604020202020204" pitchFamily="34" charset="0"/>
              </a:rPr>
              <a:t> held</a:t>
            </a:r>
            <a:r>
              <a:rPr lang="ja-JP" altLang="en-US" sz="28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AU" altLang="ja-JP" sz="2800">
                <a:latin typeface="Comic Sans MS" panose="030F0702030302020204" pitchFamily="66" charset="0"/>
                <a:cs typeface="Arial" panose="020B0604020202020204" pitchFamily="34" charset="0"/>
              </a:rPr>
              <a:t>in</a:t>
            </a:r>
            <a:r>
              <a:rPr lang="ja-JP" altLang="en-US" sz="28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AU" altLang="ja-JP" sz="2800">
                <a:latin typeface="Comic Sans MS" panose="030F0702030302020204" pitchFamily="66" charset="0"/>
                <a:cs typeface="Arial" panose="020B0604020202020204" pitchFamily="34" charset="0"/>
              </a:rPr>
              <a:t>2025</a:t>
            </a:r>
            <a:r>
              <a:rPr lang="ja-JP" altLang="en-US" sz="28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AU" sz="2800">
                <a:latin typeface="Comic Sans MS" panose="030F0702030302020204" pitchFamily="66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5E32EAE7-7DA6-D884-5A9F-746C11F86EA8}"/>
              </a:ext>
            </a:extLst>
          </p:cNvPr>
          <p:cNvSpPr txBox="1"/>
          <p:nvPr/>
        </p:nvSpPr>
        <p:spPr>
          <a:xfrm>
            <a:off x="494693" y="1440342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KYOTO</a:t>
            </a:r>
            <a:endParaRPr lang="en-AU" sz="32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286028-1A7E-18A0-1ABA-F6CFB2405C8F}"/>
              </a:ext>
            </a:extLst>
          </p:cNvPr>
          <p:cNvGrpSpPr/>
          <p:nvPr/>
        </p:nvGrpSpPr>
        <p:grpSpPr>
          <a:xfrm>
            <a:off x="7636661" y="3341462"/>
            <a:ext cx="3173510" cy="2123143"/>
            <a:chOff x="7017707" y="3814570"/>
            <a:chExt cx="3173510" cy="2123143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1C790B0-03EA-E251-72E9-611161D0BCED}"/>
                </a:ext>
              </a:extLst>
            </p:cNvPr>
            <p:cNvSpPr/>
            <p:nvPr/>
          </p:nvSpPr>
          <p:spPr>
            <a:xfrm>
              <a:off x="7017707" y="3814570"/>
              <a:ext cx="3173510" cy="2123143"/>
            </a:xfrm>
            <a:prstGeom prst="wedgeEllipseCallout">
              <a:avLst>
                <a:gd name="adj1" fmla="val -68031"/>
                <a:gd name="adj2" fmla="val 16580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5760"/>
                </a:lnSpc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marL="0" marR="0" lvl="0" indent="0" algn="ctr" defTabSz="457200" rtl="0" eaLnBrk="1" fontAlgn="auto" latinLnBrk="0" hangingPunct="1">
                <a:lnSpc>
                  <a:spcPts val="5760"/>
                </a:lnSpc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endParaRPr lang="en-AU" altLang="ja-JP" sz="11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F0AA47FA-2C03-FE9D-DE9B-F8C37B535D51}"/>
                </a:ext>
              </a:extLst>
            </p:cNvPr>
            <p:cNvSpPr txBox="1"/>
            <p:nvPr/>
          </p:nvSpPr>
          <p:spPr>
            <a:xfrm>
              <a:off x="7848104" y="5128711"/>
              <a:ext cx="193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en-US" altLang="ja-JP" sz="3200">
                  <a:solidFill>
                    <a:srgbClr val="FFFFFF"/>
                  </a:solidFill>
                  <a:latin typeface="Comic Sans MS" panose="030F0702030302020204" pitchFamily="66" charset="0"/>
                </a:rPr>
                <a:t>TOKYO</a:t>
              </a:r>
              <a:endParaRPr lang="en-AU" sz="32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289E43A4-8E84-6AA1-101A-BC680778307E}"/>
                </a:ext>
              </a:extLst>
            </p:cNvPr>
            <p:cNvSpPr txBox="1"/>
            <p:nvPr/>
          </p:nvSpPr>
          <p:spPr>
            <a:xfrm>
              <a:off x="7848104" y="4301584"/>
              <a:ext cx="193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 sz="5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東京</a:t>
              </a:r>
              <a:endParaRPr lang="en-AU" sz="5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6CB9AC-0561-359C-D330-BD3BC5DF9012}"/>
              </a:ext>
            </a:extLst>
          </p:cNvPr>
          <p:cNvGrpSpPr/>
          <p:nvPr/>
        </p:nvGrpSpPr>
        <p:grpSpPr>
          <a:xfrm>
            <a:off x="3342031" y="2256625"/>
            <a:ext cx="3173510" cy="2123143"/>
            <a:chOff x="1773071" y="3889038"/>
            <a:chExt cx="3173510" cy="2123143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FF8843EF-A76E-5AEB-EF07-E0BA6CE49B6B}"/>
                </a:ext>
              </a:extLst>
            </p:cNvPr>
            <p:cNvSpPr/>
            <p:nvPr/>
          </p:nvSpPr>
          <p:spPr>
            <a:xfrm>
              <a:off x="1773071" y="3889038"/>
              <a:ext cx="3173510" cy="2123143"/>
            </a:xfrm>
            <a:prstGeom prst="wedgeEllipseCallout">
              <a:avLst>
                <a:gd name="adj1" fmla="val 27887"/>
                <a:gd name="adj2" fmla="val 75515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5760"/>
                </a:lnSpc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marL="0" marR="0" lvl="0" indent="0" algn="ctr" defTabSz="457200" rtl="0" eaLnBrk="1" fontAlgn="auto" latinLnBrk="0" hangingPunct="1">
                <a:lnSpc>
                  <a:spcPts val="5760"/>
                </a:lnSpc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endParaRPr lang="en-AU" altLang="ja-JP" sz="11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BDAED63A-02E6-40D4-0B98-2F4B51510FBD}"/>
                </a:ext>
              </a:extLst>
            </p:cNvPr>
            <p:cNvSpPr txBox="1"/>
            <p:nvPr/>
          </p:nvSpPr>
          <p:spPr>
            <a:xfrm>
              <a:off x="2573342" y="4950610"/>
              <a:ext cx="193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3200">
                  <a:solidFill>
                    <a:srgbClr val="FFFFFF"/>
                  </a:solidFill>
                  <a:latin typeface="Comic Sans MS" panose="030F0702030302020204" pitchFamily="66" charset="0"/>
                </a:rPr>
                <a:t>OSAKA</a:t>
              </a:r>
              <a:endParaRPr lang="en-AU" sz="32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9B1F1455-5970-18A3-F767-AD0E446ADD12}"/>
                </a:ext>
              </a:extLst>
            </p:cNvPr>
            <p:cNvSpPr txBox="1"/>
            <p:nvPr/>
          </p:nvSpPr>
          <p:spPr>
            <a:xfrm>
              <a:off x="2576886" y="4099981"/>
              <a:ext cx="193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 sz="5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大阪</a:t>
              </a:r>
              <a:endParaRPr lang="en-AU" sz="5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22" name="Donut 13">
            <a:extLst>
              <a:ext uri="{FF2B5EF4-FFF2-40B4-BE49-F238E27FC236}">
                <a16:creationId xmlns:a16="http://schemas.microsoft.com/office/drawing/2014/main" id="{F34EB104-5354-1E94-A5C1-36E41B1A8648}"/>
              </a:ext>
            </a:extLst>
          </p:cNvPr>
          <p:cNvSpPr/>
          <p:nvPr/>
        </p:nvSpPr>
        <p:spPr>
          <a:xfrm>
            <a:off x="3557847" y="1978379"/>
            <a:ext cx="2887956" cy="268748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C75626-95D2-344A-2376-E9C0F3E9D7CE}"/>
              </a:ext>
            </a:extLst>
          </p:cNvPr>
          <p:cNvGrpSpPr/>
          <p:nvPr/>
        </p:nvGrpSpPr>
        <p:grpSpPr>
          <a:xfrm>
            <a:off x="634156" y="3951081"/>
            <a:ext cx="3173510" cy="2362142"/>
            <a:chOff x="275793" y="4372692"/>
            <a:chExt cx="3173510" cy="2362142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74DF2FE9-0232-FD35-CD74-D487BA4368C5}"/>
                </a:ext>
              </a:extLst>
            </p:cNvPr>
            <p:cNvSpPr/>
            <p:nvPr/>
          </p:nvSpPr>
          <p:spPr>
            <a:xfrm>
              <a:off x="275793" y="4372692"/>
              <a:ext cx="3173510" cy="2123143"/>
            </a:xfrm>
            <a:prstGeom prst="wedgeEllipseCallout">
              <a:avLst>
                <a:gd name="adj1" fmla="val 74519"/>
                <a:gd name="adj2" fmla="val 16580"/>
              </a:avLst>
            </a:prstGeom>
            <a:solidFill>
              <a:srgbClr val="052F61"/>
            </a:solidFill>
            <a:ln w="19050" cap="rnd" cmpd="sng" algn="ctr">
              <a:solidFill>
                <a:srgbClr val="052F61">
                  <a:shade val="15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5760"/>
                </a:lnSpc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marL="0" marR="0" lvl="0" indent="0" algn="ctr" defTabSz="457200" rtl="0" eaLnBrk="1" fontAlgn="auto" latinLnBrk="0" hangingPunct="1">
                <a:lnSpc>
                  <a:spcPts val="5760"/>
                </a:lnSpc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endParaRPr lang="en-AU" altLang="ja-JP" sz="11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90EE8A-8755-FEF1-8011-377C1B86500B}"/>
                </a:ext>
              </a:extLst>
            </p:cNvPr>
            <p:cNvSpPr txBox="1"/>
            <p:nvPr/>
          </p:nvSpPr>
          <p:spPr>
            <a:xfrm>
              <a:off x="856726" y="5657616"/>
              <a:ext cx="23650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3200">
                  <a:solidFill>
                    <a:srgbClr val="FFFFFF"/>
                  </a:solidFill>
                  <a:latin typeface="Comic Sans MS" panose="030F0702030302020204" pitchFamily="66" charset="0"/>
                </a:rPr>
                <a:t>FUKUOKA</a:t>
              </a:r>
            </a:p>
            <a:p>
              <a:endParaRPr lang="en-AU" sz="32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94949F-3E22-E6E3-0D22-EB6361A18433}"/>
                </a:ext>
              </a:extLst>
            </p:cNvPr>
            <p:cNvSpPr txBox="1"/>
            <p:nvPr/>
          </p:nvSpPr>
          <p:spPr>
            <a:xfrm>
              <a:off x="1032279" y="4853940"/>
              <a:ext cx="193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 sz="5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福岡</a:t>
              </a:r>
              <a:endParaRPr lang="en-AU" sz="5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24" name="Footer Placeholder 12">
            <a:extLst>
              <a:ext uri="{FF2B5EF4-FFF2-40B4-BE49-F238E27FC236}">
                <a16:creationId xmlns:a16="http://schemas.microsoft.com/office/drawing/2014/main" id="{1E11AB76-5869-6FB4-3084-14EDDF73932F}"/>
              </a:ext>
            </a:extLst>
          </p:cNvPr>
          <p:cNvSpPr>
            <a:spLocks noGrp="1"/>
          </p:cNvSpPr>
          <p:nvPr/>
        </p:nvSpPr>
        <p:spPr>
          <a:xfrm>
            <a:off x="2397632" y="6587127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34;g151f0a7f9a2_0_155">
            <a:extLst>
              <a:ext uri="{FF2B5EF4-FFF2-40B4-BE49-F238E27FC236}">
                <a16:creationId xmlns:a16="http://schemas.microsoft.com/office/drawing/2014/main" id="{835161D1-616B-CD2A-FE39-696A3614D81E}"/>
              </a:ext>
            </a:extLst>
          </p:cNvPr>
          <p:cNvSpPr txBox="1"/>
          <p:nvPr/>
        </p:nvSpPr>
        <p:spPr>
          <a:xfrm>
            <a:off x="1435483" y="95613"/>
            <a:ext cx="9648218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defTabSz="914400"/>
            <a:r>
              <a:rPr lang="en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　　   </a:t>
            </a:r>
            <a:r>
              <a:rPr lang="ja-JP" altLang="en-US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　　　            </a:t>
            </a:r>
            <a:r>
              <a:rPr lang="en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ねん</a:t>
            </a:r>
            <a:r>
              <a:rPr lang="ja-JP" altLang="en-US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　</a:t>
            </a:r>
            <a:r>
              <a:rPr lang="en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　おおさか</a:t>
            </a:r>
            <a:r>
              <a:rPr lang="ja-JP" altLang="en-US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　かんさい </a:t>
            </a:r>
            <a:r>
              <a:rPr lang="en" sz="2933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 Medium"/>
              </a:rPr>
              <a:t>ばんぱく</a:t>
            </a:r>
            <a:endParaRPr sz="2933">
              <a:solidFill>
                <a:prstClr val="black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  <a:cs typeface="Advent Pro Medium"/>
              <a:sym typeface="Advent Pro Medium"/>
            </a:endParaRPr>
          </a:p>
          <a:p>
            <a:pPr defTabSz="914400"/>
            <a:r>
              <a:rPr lang="en" sz="4267" b="1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"/>
                <a:sym typeface="Advent Pro"/>
              </a:rPr>
              <a:t>        2025年　</a:t>
            </a:r>
            <a:r>
              <a:rPr lang="en" sz="5400" b="1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"/>
                <a:sym typeface="Advent Pro"/>
              </a:rPr>
              <a:t>大阪</a:t>
            </a:r>
            <a:r>
              <a:rPr lang="ja-JP" altLang="en-US" sz="5400" b="1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"/>
                <a:sym typeface="Advent Pro"/>
              </a:rPr>
              <a:t>・関西</a:t>
            </a:r>
            <a:r>
              <a:rPr lang="en" sz="5400" b="1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"/>
                <a:sym typeface="Advent Pro"/>
              </a:rPr>
              <a:t>万博</a:t>
            </a:r>
            <a:endParaRPr lang="en" sz="4267" b="1">
              <a:solidFill>
                <a:prstClr val="black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  <a:cs typeface="Advent Pro"/>
              <a:sym typeface="Advent Pro"/>
            </a:endParaRPr>
          </a:p>
          <a:p>
            <a:pPr defTabSz="914400"/>
            <a:r>
              <a:rPr lang="ja-JP" altLang="en-US" sz="4267" b="1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dvent Pro Medium"/>
                <a:sym typeface="Advent Pro"/>
              </a:rPr>
              <a:t>　　</a:t>
            </a:r>
            <a:r>
              <a:rPr lang="en-AU" altLang="ja-JP" sz="4000" b="1">
                <a:solidFill>
                  <a:prstClr val="black"/>
                </a:solidFill>
                <a:latin typeface="Comic Sans MS" panose="030F0702030302020204" pitchFamily="66" charset="0"/>
                <a:ea typeface="UD Digi Kyokasho NK-R" panose="02020400000000000000" pitchFamily="18" charset="-128"/>
                <a:cs typeface="Advent Pro Medium"/>
                <a:sym typeface="Advent Pro"/>
              </a:rPr>
              <a:t>Expo 2025 Osaka, Kansai, Japan</a:t>
            </a:r>
            <a:endParaRPr sz="4000">
              <a:solidFill>
                <a:prstClr val="black"/>
              </a:solidFill>
              <a:latin typeface="Comic Sans MS" panose="030F0702030302020204" pitchFamily="66" charset="0"/>
              <a:ea typeface="Advent Pro Medium"/>
              <a:cs typeface="Advent Pro Medium"/>
              <a:sym typeface="Advent Pro Medium"/>
            </a:endParaRPr>
          </a:p>
        </p:txBody>
      </p:sp>
      <p:pic>
        <p:nvPicPr>
          <p:cNvPr id="1033" name="Picture 9" descr="A green map of japan&#10;&#10;Description automatically generated">
            <a:extLst>
              <a:ext uri="{FF2B5EF4-FFF2-40B4-BE49-F238E27FC236}">
                <a16:creationId xmlns:a16="http://schemas.microsoft.com/office/drawing/2014/main" id="{677A6EA2-2641-1950-24E1-CA3B5F95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17" y="2332695"/>
            <a:ext cx="3886690" cy="41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139;g151f0a7f9a2_0_155">
            <a:extLst>
              <a:ext uri="{FF2B5EF4-FFF2-40B4-BE49-F238E27FC236}">
                <a16:creationId xmlns:a16="http://schemas.microsoft.com/office/drawing/2014/main" id="{2DB6BB33-7DE9-51B3-C03C-2C4EBD6E7934}"/>
              </a:ext>
            </a:extLst>
          </p:cNvPr>
          <p:cNvSpPr/>
          <p:nvPr/>
        </p:nvSpPr>
        <p:spPr>
          <a:xfrm rot="6442350">
            <a:off x="6961973" y="4526195"/>
            <a:ext cx="674607" cy="99281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40B84C-9789-7705-0F7F-BC469A781BC5}"/>
              </a:ext>
            </a:extLst>
          </p:cNvPr>
          <p:cNvSpPr/>
          <p:nvPr/>
        </p:nvSpPr>
        <p:spPr>
          <a:xfrm>
            <a:off x="8295842" y="4966231"/>
            <a:ext cx="808983" cy="716123"/>
          </a:xfrm>
          <a:prstGeom prst="ellipse">
            <a:avLst/>
          </a:prstGeom>
          <a:noFill/>
          <a:ln w="76200" cap="rnd" cmpd="sng" algn="ctr">
            <a:solidFill>
              <a:srgbClr val="00B0F0"/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06DCFF-7ECB-8AE2-18DC-CA4BA61A9988}"/>
              </a:ext>
            </a:extLst>
          </p:cNvPr>
          <p:cNvGrpSpPr/>
          <p:nvPr/>
        </p:nvGrpSpPr>
        <p:grpSpPr>
          <a:xfrm>
            <a:off x="9793830" y="4956721"/>
            <a:ext cx="2258455" cy="1901279"/>
            <a:chOff x="9793830" y="4956721"/>
            <a:chExt cx="2258455" cy="1901279"/>
          </a:xfrm>
        </p:grpSpPr>
        <p:pic>
          <p:nvPicPr>
            <p:cNvPr id="9" name="Pictur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8E69651D-E8FF-5277-1089-F3581222497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793830" y="4956721"/>
              <a:ext cx="2258455" cy="1901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EBD935-E1E6-9566-6084-2B0E3C359000}"/>
                </a:ext>
              </a:extLst>
            </p:cNvPr>
            <p:cNvSpPr txBox="1"/>
            <p:nvPr/>
          </p:nvSpPr>
          <p:spPr>
            <a:xfrm>
              <a:off x="10096675" y="5576881"/>
              <a:ext cx="1335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つぎ</a:t>
              </a:r>
              <a:endParaRPr lang="en-AU" sz="4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57F21BAE-9694-63A9-5204-96152561C190}"/>
              </a:ext>
            </a:extLst>
          </p:cNvPr>
          <p:cNvSpPr>
            <a:spLocks noGrp="1"/>
          </p:cNvSpPr>
          <p:nvPr/>
        </p:nvSpPr>
        <p:spPr>
          <a:xfrm>
            <a:off x="2433259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F25300-3721-1FB9-F106-C3C978D94618}"/>
              </a:ext>
            </a:extLst>
          </p:cNvPr>
          <p:cNvGrpSpPr/>
          <p:nvPr/>
        </p:nvGrpSpPr>
        <p:grpSpPr>
          <a:xfrm>
            <a:off x="175810" y="2123810"/>
            <a:ext cx="6435070" cy="4581790"/>
            <a:chOff x="175810" y="1971410"/>
            <a:chExt cx="6435070" cy="45817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3AFF56-4CF0-10C9-9AC0-B2C2842CE12D}"/>
                </a:ext>
              </a:extLst>
            </p:cNvPr>
            <p:cNvSpPr txBox="1"/>
            <p:nvPr/>
          </p:nvSpPr>
          <p:spPr>
            <a:xfrm>
              <a:off x="304270" y="6245423"/>
              <a:ext cx="4303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/>
                <a:t>提供：</a:t>
              </a:r>
              <a:r>
                <a:rPr lang="en-AU" altLang="ja-JP" sz="1400"/>
                <a:t>2025</a:t>
              </a:r>
              <a:r>
                <a:rPr lang="ja-JP" altLang="en-US" sz="1400"/>
                <a:t>年日本国際博覧会協会</a:t>
              </a:r>
              <a:endParaRPr lang="en-AU"/>
            </a:p>
          </p:txBody>
        </p:sp>
        <p:pic>
          <p:nvPicPr>
            <p:cNvPr id="14" name="Picture 13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6DDB3A99-9EAE-550B-A707-F2049DE67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" b="8012"/>
            <a:stretch/>
          </p:blipFill>
          <p:spPr>
            <a:xfrm>
              <a:off x="332420" y="2398992"/>
              <a:ext cx="6278460" cy="3846431"/>
            </a:xfrm>
            <a:prstGeom prst="rect">
              <a:avLst/>
            </a:prstGeom>
          </p:spPr>
        </p:pic>
        <p:sp>
          <p:nvSpPr>
            <p:cNvPr id="3" name="Google Shape;3140;g151f0a7f9a2_0_155">
              <a:extLst>
                <a:ext uri="{FF2B5EF4-FFF2-40B4-BE49-F238E27FC236}">
                  <a16:creationId xmlns:a16="http://schemas.microsoft.com/office/drawing/2014/main" id="{2F40C644-E05E-45FB-CF2E-D82086115FBE}"/>
                </a:ext>
              </a:extLst>
            </p:cNvPr>
            <p:cNvSpPr/>
            <p:nvPr/>
          </p:nvSpPr>
          <p:spPr>
            <a:xfrm>
              <a:off x="175810" y="1971410"/>
              <a:ext cx="2519347" cy="1424400"/>
            </a:xfrm>
            <a:prstGeom prst="ellipse">
              <a:avLst/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ゆめしま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93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夢洲</a:t>
              </a:r>
              <a:endParaRPr kumimoji="0" sz="29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2767DC-301C-6C5E-2F28-67CF51519B95}"/>
              </a:ext>
            </a:extLst>
          </p:cNvPr>
          <p:cNvSpPr/>
          <p:nvPr/>
        </p:nvSpPr>
        <p:spPr>
          <a:xfrm>
            <a:off x="6724798" y="3365992"/>
            <a:ext cx="2641205" cy="979566"/>
          </a:xfrm>
          <a:prstGeom prst="wedgeRoundRectCallout">
            <a:avLst>
              <a:gd name="adj1" fmla="val 21424"/>
              <a:gd name="adj2" fmla="val 103020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700"/>
              </a:lnSpc>
            </a:pPr>
            <a:r>
              <a:rPr lang="en-AU" sz="2800">
                <a:solidFill>
                  <a:schemeClr val="tx1"/>
                </a:solidFill>
                <a:latin typeface="Comic Sans MS" panose="030F0702030302020204" pitchFamily="66" charset="0"/>
              </a:rPr>
              <a:t>Kansai region</a:t>
            </a:r>
          </a:p>
        </p:txBody>
      </p:sp>
    </p:spTree>
    <p:extLst>
      <p:ext uri="{BB962C8B-B14F-4D97-AF65-F5344CB8AC3E}">
        <p14:creationId xmlns:p14="http://schemas.microsoft.com/office/powerpoint/2010/main" val="9984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F82922-095F-4542-8643-9249FC2653B2}"/>
              </a:ext>
            </a:extLst>
          </p:cNvPr>
          <p:cNvSpPr>
            <a:spLocks noGrp="1"/>
          </p:cNvSpPr>
          <p:nvPr/>
        </p:nvSpPr>
        <p:spPr>
          <a:xfrm>
            <a:off x="199672" y="607623"/>
            <a:ext cx="11341100" cy="8259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rgbClr val="000000"/>
                </a:solidFill>
                <a:effectLst/>
                <a:latin typeface="Calibri Light" panose="020F0302020204030204"/>
              </a:defRPr>
            </a:lvl1pPr>
            <a:lvl2pPr eaLnBrk="1" hangingPunct="1">
              <a:defRPr>
                <a:solidFill>
                  <a:srgbClr val="F9C1EC"/>
                </a:solidFill>
              </a:defRPr>
            </a:lvl2pPr>
            <a:lvl3pPr eaLnBrk="1" hangingPunct="1">
              <a:defRPr>
                <a:solidFill>
                  <a:srgbClr val="F9C1EC"/>
                </a:solidFill>
              </a:defRPr>
            </a:lvl3pPr>
            <a:lvl4pPr eaLnBrk="1" hangingPunct="1">
              <a:defRPr>
                <a:solidFill>
                  <a:srgbClr val="F9C1EC"/>
                </a:solidFill>
              </a:defRPr>
            </a:lvl4pPr>
            <a:lvl5pPr eaLnBrk="1" hangingPunct="1">
              <a:defRPr>
                <a:solidFill>
                  <a:srgbClr val="F9C1EC"/>
                </a:solidFill>
              </a:defRPr>
            </a:lvl5pPr>
            <a:lvl6pPr eaLnBrk="1" hangingPunct="1">
              <a:defRPr>
                <a:solidFill>
                  <a:srgbClr val="F9C1EC"/>
                </a:solidFill>
              </a:defRPr>
            </a:lvl6pPr>
            <a:lvl7pPr eaLnBrk="1" hangingPunct="1">
              <a:defRPr>
                <a:solidFill>
                  <a:srgbClr val="F9C1EC"/>
                </a:solidFill>
              </a:defRPr>
            </a:lvl7pPr>
            <a:lvl8pPr eaLnBrk="1" hangingPunct="1">
              <a:defRPr>
                <a:solidFill>
                  <a:srgbClr val="F9C1EC"/>
                </a:solidFill>
              </a:defRPr>
            </a:lvl8pPr>
            <a:lvl9pPr eaLnBrk="1" hangingPunct="1">
              <a:defRPr>
                <a:solidFill>
                  <a:srgbClr val="F9C1EC"/>
                </a:solidFill>
              </a:defRPr>
            </a:lvl9pPr>
          </a:lstStyle>
          <a:p>
            <a:pPr algn="ctr"/>
            <a:r>
              <a:rPr lang="en-AU" sz="7600">
                <a:latin typeface="Comic Sans MS" panose="030F0702030302020204" pitchFamily="66" charset="0"/>
              </a:rPr>
              <a:t>3. </a:t>
            </a:r>
            <a:r>
              <a:rPr lang="ja-JP" altLang="en-US" sz="76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ばんぱく は どこではじまりましたか？</a:t>
            </a:r>
            <a:br>
              <a:rPr lang="en-US" altLang="ja-JP" sz="76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/>
              <a:t>　</a:t>
            </a:r>
            <a:endParaRPr lang="en-AU" sz="240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9F112A0-5E26-E4B2-A441-D49986CC48AE}"/>
              </a:ext>
            </a:extLst>
          </p:cNvPr>
          <p:cNvSpPr txBox="1"/>
          <p:nvPr/>
        </p:nvSpPr>
        <p:spPr>
          <a:xfrm>
            <a:off x="2923709" y="1234178"/>
            <a:ext cx="648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lang="en-US" altLang="ja-JP" sz="2800">
                <a:latin typeface="Comic Sans MS" panose="030F0702030302020204" pitchFamily="66" charset="0"/>
                <a:cs typeface="Arial" panose="020B0604020202020204" pitchFamily="34" charset="0"/>
              </a:rPr>
              <a:t>Where did the World Expo start ?</a:t>
            </a:r>
            <a:endParaRPr lang="en-AU" sz="28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059C7A-A0E6-DB76-D733-D54389F28D22}"/>
              </a:ext>
            </a:extLst>
          </p:cNvPr>
          <p:cNvGrpSpPr/>
          <p:nvPr/>
        </p:nvGrpSpPr>
        <p:grpSpPr>
          <a:xfrm>
            <a:off x="5020922" y="2594999"/>
            <a:ext cx="2586789" cy="2386932"/>
            <a:chOff x="4810340" y="4026568"/>
            <a:chExt cx="2586789" cy="2386932"/>
          </a:xfrm>
          <a:solidFill>
            <a:srgbClr val="000000">
              <a:lumMod val="85000"/>
              <a:lumOff val="15000"/>
            </a:srgbClr>
          </a:solidFill>
        </p:grpSpPr>
        <p:sp>
          <p:nvSpPr>
            <p:cNvPr id="11" name="Rounded Rectangle 9">
              <a:hlinkClick r:id="" action="ppaction://noaction"/>
              <a:extLst>
                <a:ext uri="{FF2B5EF4-FFF2-40B4-BE49-F238E27FC236}">
                  <a16:creationId xmlns:a16="http://schemas.microsoft.com/office/drawing/2014/main" id="{D5A43228-5A26-678E-EC7D-DEAA3DAF66E4}"/>
                </a:ext>
              </a:extLst>
            </p:cNvPr>
            <p:cNvSpPr/>
            <p:nvPr/>
          </p:nvSpPr>
          <p:spPr>
            <a:xfrm>
              <a:off x="4810340" y="4026568"/>
              <a:ext cx="2586789" cy="2386932"/>
            </a:xfrm>
            <a:prstGeom prst="roundRect">
              <a:avLst/>
            </a:prstGeom>
            <a:grpFill/>
            <a:ln w="19050" cap="rnd" cmpd="sng" algn="ctr">
              <a:solidFill>
                <a:srgbClr val="052F61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lvl="0" algn="ctr"/>
              <a:endParaRPr lang="en-US" altLang="ja-JP" sz="3600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lvl="0" algn="ctr"/>
              <a:endParaRPr lang="en-US" altLang="ja-JP" sz="3600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lvl="0" algn="ctr"/>
              <a:endParaRPr lang="en-US" altLang="ja-JP" sz="3600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lvl="0" algn="ctr"/>
              <a:r>
                <a:rPr lang="ja-JP" altLang="en-US" sz="3600" b="1">
                  <a:solidFill>
                    <a:prstClr val="white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フランス</a:t>
              </a:r>
              <a:endParaRPr lang="en-US" altLang="ja-JP" sz="2400" b="1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pic>
          <p:nvPicPr>
            <p:cNvPr id="12" name="Picture 11">
              <a:hlinkClick r:id="" action="ppaction://noaction"/>
              <a:extLst>
                <a:ext uri="{FF2B5EF4-FFF2-40B4-BE49-F238E27FC236}">
                  <a16:creationId xmlns:a16="http://schemas.microsoft.com/office/drawing/2014/main" id="{28FAF7E8-FB08-6DBA-6EF0-F69980B17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599" y="4181474"/>
              <a:ext cx="2299939" cy="1571625"/>
            </a:xfrm>
            <a:prstGeom prst="rect">
              <a:avLst/>
            </a:prstGeom>
            <a:grpFill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92BF06-7A07-ACC0-5F1D-426AEDEC8977}"/>
              </a:ext>
            </a:extLst>
          </p:cNvPr>
          <p:cNvGrpSpPr/>
          <p:nvPr/>
        </p:nvGrpSpPr>
        <p:grpSpPr>
          <a:xfrm>
            <a:off x="8528986" y="2585259"/>
            <a:ext cx="2586789" cy="2371272"/>
            <a:chOff x="8445404" y="3508828"/>
            <a:chExt cx="2586789" cy="2371272"/>
          </a:xfrm>
        </p:grpSpPr>
        <p:sp>
          <p:nvSpPr>
            <p:cNvPr id="9" name="Rounded Rectangle 10">
              <a:hlinkClick r:id="" action="ppaction://noaction"/>
              <a:extLst>
                <a:ext uri="{FF2B5EF4-FFF2-40B4-BE49-F238E27FC236}">
                  <a16:creationId xmlns:a16="http://schemas.microsoft.com/office/drawing/2014/main" id="{FCC77CB1-6FC5-D1B9-C87A-50C7F9806E2E}"/>
                </a:ext>
              </a:extLst>
            </p:cNvPr>
            <p:cNvSpPr/>
            <p:nvPr/>
          </p:nvSpPr>
          <p:spPr>
            <a:xfrm>
              <a:off x="8445404" y="3508828"/>
              <a:ext cx="2586789" cy="2371272"/>
            </a:xfrm>
            <a:prstGeom prst="roundRect">
              <a:avLst/>
            </a:prstGeom>
            <a:solidFill>
              <a:srgbClr val="000000">
                <a:lumMod val="85000"/>
                <a:lumOff val="15000"/>
              </a:srgbClr>
            </a:solidFill>
            <a:ln w="19050" cap="rnd" cmpd="sng" algn="ctr">
              <a:solidFill>
                <a:srgbClr val="052F61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lvl="0" algn="ctr"/>
              <a:endParaRPr lang="en-US" altLang="ja-JP" sz="3600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lvl="0" algn="ctr"/>
              <a:endParaRPr lang="en-US" altLang="ja-JP" sz="3600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lvl="0" algn="ctr"/>
              <a:endParaRPr lang="en-US" altLang="ja-JP" sz="3600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lvl="0" algn="ctr"/>
              <a:r>
                <a:rPr lang="ja-JP" altLang="en-US" sz="3600" b="1">
                  <a:solidFill>
                    <a:prstClr val="white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にほん</a:t>
              </a:r>
              <a:endParaRPr lang="en-US" altLang="ja-JP" sz="2400" b="1">
                <a:solidFill>
                  <a:prstClr val="white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pic>
          <p:nvPicPr>
            <p:cNvPr id="10" name="Picture 9" descr="A red circle on a white background&#10;&#10;Description automatically generated">
              <a:hlinkClick r:id="" action="ppaction://noaction"/>
              <a:extLst>
                <a:ext uri="{FF2B5EF4-FFF2-40B4-BE49-F238E27FC236}">
                  <a16:creationId xmlns:a16="http://schemas.microsoft.com/office/drawing/2014/main" id="{89E989CA-5067-417C-6FB2-5A53DDA68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03" y="3728719"/>
              <a:ext cx="2044618" cy="139715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7E7809-2B41-882C-94E4-8C20F91E8984}"/>
              </a:ext>
            </a:extLst>
          </p:cNvPr>
          <p:cNvGrpSpPr/>
          <p:nvPr/>
        </p:nvGrpSpPr>
        <p:grpSpPr>
          <a:xfrm>
            <a:off x="1442600" y="2619081"/>
            <a:ext cx="2660655" cy="2386932"/>
            <a:chOff x="1294541" y="2366126"/>
            <a:chExt cx="2737373" cy="2386932"/>
          </a:xfrm>
        </p:grpSpPr>
        <p:sp>
          <p:nvSpPr>
            <p:cNvPr id="13" name="Rounded Rectangle 8">
              <a:hlinkClick r:id="" action="ppaction://noaction"/>
              <a:extLst>
                <a:ext uri="{FF2B5EF4-FFF2-40B4-BE49-F238E27FC236}">
                  <a16:creationId xmlns:a16="http://schemas.microsoft.com/office/drawing/2014/main" id="{F13E11DD-0917-5C95-C20A-C2020DA1CEB2}"/>
                </a:ext>
              </a:extLst>
            </p:cNvPr>
            <p:cNvSpPr/>
            <p:nvPr/>
          </p:nvSpPr>
          <p:spPr>
            <a:xfrm>
              <a:off x="1294541" y="2366126"/>
              <a:ext cx="2737373" cy="2386932"/>
            </a:xfrm>
            <a:prstGeom prst="roundRect">
              <a:avLst/>
            </a:prstGeom>
            <a:solidFill>
              <a:srgbClr val="000000">
                <a:lumMod val="85000"/>
                <a:lumOff val="15000"/>
              </a:srgbClr>
            </a:solidFill>
            <a:ln w="19050" cap="rnd" cmpd="sng" algn="ctr">
              <a:solidFill>
                <a:srgbClr val="052F61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US" altLang="ja-JP" sz="3600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US" altLang="ja-JP" sz="3600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endParaRPr lang="en-US" altLang="ja-JP" sz="3600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r>
                <a:rPr lang="ja-JP" altLang="en-US" sz="3600" b="1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イギリス</a:t>
              </a:r>
              <a:endParaRPr lang="en-US" altLang="ja-JP" sz="3600" b="1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pic>
          <p:nvPicPr>
            <p:cNvPr id="2054" name="Picture 6" descr="A flag with a cross&#10;&#10;Description automatically generated">
              <a:extLst>
                <a:ext uri="{FF2B5EF4-FFF2-40B4-BE49-F238E27FC236}">
                  <a16:creationId xmlns:a16="http://schemas.microsoft.com/office/drawing/2014/main" id="{ACDCF7EE-B4D3-7AE8-388F-3CB0F9780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263" y="2495391"/>
              <a:ext cx="2096840" cy="1432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Donut 13">
            <a:extLst>
              <a:ext uri="{FF2B5EF4-FFF2-40B4-BE49-F238E27FC236}">
                <a16:creationId xmlns:a16="http://schemas.microsoft.com/office/drawing/2014/main" id="{F225A79D-081B-2815-EBAD-1FFDF1633BFE}"/>
              </a:ext>
            </a:extLst>
          </p:cNvPr>
          <p:cNvSpPr/>
          <p:nvPr/>
        </p:nvSpPr>
        <p:spPr>
          <a:xfrm>
            <a:off x="1328950" y="2444724"/>
            <a:ext cx="2887956" cy="268748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>
              <a:solidFill>
                <a:srgbClr val="000000"/>
              </a:solidFill>
            </a:endParaRPr>
          </a:p>
        </p:txBody>
      </p:sp>
      <p:sp>
        <p:nvSpPr>
          <p:cNvPr id="15" name="Footer Placeholder 12">
            <a:extLst>
              <a:ext uri="{FF2B5EF4-FFF2-40B4-BE49-F238E27FC236}">
                <a16:creationId xmlns:a16="http://schemas.microsoft.com/office/drawing/2014/main" id="{C892FEAB-186B-EF04-84EA-E5E2FF8AA7E5}"/>
              </a:ext>
            </a:extLst>
          </p:cNvPr>
          <p:cNvSpPr>
            <a:spLocks noGrp="1"/>
          </p:cNvSpPr>
          <p:nvPr/>
        </p:nvSpPr>
        <p:spPr>
          <a:xfrm>
            <a:off x="2692904" y="6406445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D12A3E7C-6183-5596-094F-CB6F4EEE4AD1}"/>
              </a:ext>
            </a:extLst>
          </p:cNvPr>
          <p:cNvSpPr txBox="1"/>
          <p:nvPr/>
        </p:nvSpPr>
        <p:spPr>
          <a:xfrm>
            <a:off x="662863" y="9441"/>
            <a:ext cx="1123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ja-JP" altLang="en-US" sz="32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ばんぱく</a:t>
            </a:r>
            <a:r>
              <a:rPr lang="en-AU" sz="32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</a:t>
            </a:r>
            <a:r>
              <a:rPr lang="en-AU" sz="2800">
                <a:latin typeface="Comic Sans MS" panose="030F0702030302020204" pitchFamily="66" charset="0"/>
              </a:rPr>
              <a:t>started in London, 1851</a:t>
            </a:r>
            <a:r>
              <a:rPr lang="en-AU" sz="3200"/>
              <a:t>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93C27B5-2B0C-59D6-75BE-BC2D31269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30185"/>
              </p:ext>
            </p:extLst>
          </p:nvPr>
        </p:nvGraphicFramePr>
        <p:xfrm>
          <a:off x="2144337" y="594216"/>
          <a:ext cx="8275858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992">
                  <a:extLst>
                    <a:ext uri="{9D8B030D-6E8A-4147-A177-3AD203B41FA5}">
                      <a16:colId xmlns:a16="http://schemas.microsoft.com/office/drawing/2014/main" val="356466514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221603524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131741737"/>
                    </a:ext>
                  </a:extLst>
                </a:gridCol>
                <a:gridCol w="3437466">
                  <a:extLst>
                    <a:ext uri="{9D8B030D-6E8A-4147-A177-3AD203B41FA5}">
                      <a16:colId xmlns:a16="http://schemas.microsoft.com/office/drawing/2014/main" val="1126711893"/>
                    </a:ext>
                  </a:extLst>
                </a:gridCol>
              </a:tblGrid>
              <a:tr h="333569">
                <a:tc>
                  <a:txBody>
                    <a:bodyPr/>
                    <a:lstStyle/>
                    <a:p>
                      <a:r>
                        <a:rPr lang="en-AU" sz="1600" b="1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1851</a:t>
                      </a:r>
                      <a:r>
                        <a:rPr lang="ja-JP" altLang="en-US" sz="1600" b="1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年</a:t>
                      </a:r>
                      <a:endParaRPr lang="en-AU" sz="1600" b="1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chemeClr val="bg1"/>
                          </a:solidFill>
                        </a:rPr>
                        <a:t>ロンドン（イギリス）</a:t>
                      </a:r>
                      <a:endParaRPr lang="en-AU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1915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サンフランシスコ（アメリカ）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401316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1855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パリ（フランス）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1929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バルセロナ（スペイン）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390670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1862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ja-JP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ロンドン（イギリス）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1933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シカゴ（アメリカ）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40766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1867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パリ（フランス）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1935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ブリュッセル（ベルギー）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243399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1873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ウィーン（オーストリア）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1937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パリ（フランス）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937849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1876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フィラデルフィア（アメリカ）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1939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ニューヨーク（アメリカ）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7412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1878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パリ（フランス）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1949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ボルドーフランス（ハイチ）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90036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1880</a:t>
                      </a:r>
                      <a:r>
                        <a:rPr lang="ja-JP" sz="1600" b="1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1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chemeClr val="bg1"/>
                          </a:solidFill>
                        </a:rPr>
                        <a:t>メルボルン（オーストラリア）</a:t>
                      </a:r>
                      <a:endParaRPr lang="en-AU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1958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ブリュッセル（ベルギー）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108477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1888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バルセロナ（スペイン）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1962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シアトル（アメリカ）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196877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1889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パリ（フランス）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1967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モントリオール（カナダ）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865164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1893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シカゴ（アメリカ）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1970</a:t>
                      </a:r>
                      <a:r>
                        <a:rPr lang="ja-JP" altLang="en-US" sz="16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 b="1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おおさか（日本）</a:t>
                      </a:r>
                      <a:endParaRPr lang="en-AU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805554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1897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ブリュッセル（ベルギー）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1992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セビリア（スペイン）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240084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1900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パリ（フランス）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2000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ハノーヴァー（ドイツ）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29240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1904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セントルイス（アメリカ）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2005</a:t>
                      </a:r>
                      <a:r>
                        <a:rPr lang="ja-JP" altLang="en-US" sz="16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 b="1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あいち（日本）</a:t>
                      </a:r>
                      <a:endParaRPr lang="en-AU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83020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1905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リエージュ（ベルギー）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2010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シャンハイ（中国）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02992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1906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ミラノ（イタリア）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2015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ミラノ（イタリア）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992195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1910</a:t>
                      </a:r>
                      <a:r>
                        <a:rPr lang="ja-JP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ブリュッセル（ベルギー）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2020</a:t>
                      </a:r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ドバイ（</a:t>
                      </a:r>
                      <a:r>
                        <a:rPr lang="en-AU" altLang="ja-JP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UAE)</a:t>
                      </a:r>
                      <a:endParaRPr lang="en-AU" sz="16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17439"/>
                  </a:ext>
                </a:extLst>
              </a:tr>
              <a:tr h="333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1913</a:t>
                      </a:r>
                      <a:r>
                        <a:rPr lang="ja-JP" altLang="en-US" sz="1600" b="0" kern="100">
                          <a:solidFill>
                            <a:schemeClr val="bg1"/>
                          </a:solidFill>
                          <a:effectLst/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en-AU" sz="1600" b="0" kern="100">
                        <a:solidFill>
                          <a:schemeClr val="bg1"/>
                        </a:solidFill>
                        <a:effectLst/>
                        <a:latin typeface="Yu Gothic Light" panose="020B0300000000000000" pitchFamily="34" charset="-128"/>
                        <a:ea typeface="Yu Gothic Light" panose="020B03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>
                          <a:solidFill>
                            <a:schemeClr val="bg1"/>
                          </a:solidFill>
                        </a:rPr>
                        <a:t>ゲント（ベルギー）</a:t>
                      </a:r>
                      <a:endParaRPr lang="en-AU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2025</a:t>
                      </a:r>
                      <a:r>
                        <a:rPr lang="ja-JP" altLang="en-US" sz="1600" b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endParaRPr lang="en-AU" sz="1600" b="1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おおさか（日本）</a:t>
                      </a:r>
                      <a:endParaRPr lang="en-AU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58573"/>
                  </a:ext>
                </a:extLst>
              </a:tr>
            </a:tbl>
          </a:graphicData>
        </a:graphic>
      </p:graphicFrame>
      <p:sp>
        <p:nvSpPr>
          <p:cNvPr id="2" name="吹き出し: 角を丸めた四角形 7">
            <a:extLst>
              <a:ext uri="{FF2B5EF4-FFF2-40B4-BE49-F238E27FC236}">
                <a16:creationId xmlns:a16="http://schemas.microsoft.com/office/drawing/2014/main" id="{1EF59448-C848-90F9-A8C3-2F7690B6A1E3}"/>
              </a:ext>
            </a:extLst>
          </p:cNvPr>
          <p:cNvSpPr/>
          <p:nvPr/>
        </p:nvSpPr>
        <p:spPr>
          <a:xfrm>
            <a:off x="137788" y="560525"/>
            <a:ext cx="1868762" cy="790246"/>
          </a:xfrm>
          <a:prstGeom prst="wedgeRoundRectCallout">
            <a:avLst>
              <a:gd name="adj1" fmla="val 57205"/>
              <a:gd name="adj2" fmla="val -25718"/>
              <a:gd name="adj3" fmla="val 16667"/>
            </a:avLst>
          </a:prstGeom>
          <a:solidFill>
            <a:srgbClr val="C00000"/>
          </a:solidFill>
          <a:ln w="19050" cap="rnd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kumimoji="1" lang="ja-JP" altLang="en-US" sz="36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ロンドン</a:t>
            </a:r>
          </a:p>
        </p:txBody>
      </p:sp>
      <p:sp>
        <p:nvSpPr>
          <p:cNvPr id="3" name="吹き出し: 角を丸めた四角形 7">
            <a:extLst>
              <a:ext uri="{FF2B5EF4-FFF2-40B4-BE49-F238E27FC236}">
                <a16:creationId xmlns:a16="http://schemas.microsoft.com/office/drawing/2014/main" id="{2E518275-56BD-7E18-F1DE-F7EAC3BDC235}"/>
              </a:ext>
            </a:extLst>
          </p:cNvPr>
          <p:cNvSpPr/>
          <p:nvPr/>
        </p:nvSpPr>
        <p:spPr>
          <a:xfrm>
            <a:off x="0" y="3146775"/>
            <a:ext cx="2294461" cy="821173"/>
          </a:xfrm>
          <a:prstGeom prst="wedgeRoundRectCallout">
            <a:avLst>
              <a:gd name="adj1" fmla="val 54317"/>
              <a:gd name="adj2" fmla="val -47017"/>
              <a:gd name="adj3" fmla="val 16667"/>
            </a:avLst>
          </a:prstGeom>
          <a:solidFill>
            <a:srgbClr val="C00000"/>
          </a:solidFill>
          <a:ln w="19050" cap="rnd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kumimoji="1" lang="ja-JP" altLang="en-US" sz="36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メルボルン</a:t>
            </a:r>
          </a:p>
        </p:txBody>
      </p:sp>
      <p:sp>
        <p:nvSpPr>
          <p:cNvPr id="4" name="吹き出し: 角を丸めた四角形 7">
            <a:extLst>
              <a:ext uri="{FF2B5EF4-FFF2-40B4-BE49-F238E27FC236}">
                <a16:creationId xmlns:a16="http://schemas.microsoft.com/office/drawing/2014/main" id="{B3381D3E-1DF8-E8DB-A1CD-80BE41CAD664}"/>
              </a:ext>
            </a:extLst>
          </p:cNvPr>
          <p:cNvSpPr/>
          <p:nvPr/>
        </p:nvSpPr>
        <p:spPr>
          <a:xfrm>
            <a:off x="9777513" y="2834034"/>
            <a:ext cx="2398170" cy="777701"/>
          </a:xfrm>
          <a:prstGeom prst="wedgeRoundRectCallout">
            <a:avLst>
              <a:gd name="adj1" fmla="val -48968"/>
              <a:gd name="adj2" fmla="val 83248"/>
              <a:gd name="adj3" fmla="val 16667"/>
            </a:avLst>
          </a:prstGeom>
          <a:solidFill>
            <a:srgbClr val="C00000"/>
          </a:solidFill>
          <a:ln w="190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kumimoji="1" lang="ja-JP" altLang="en-US" sz="36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おおさか</a:t>
            </a:r>
          </a:p>
        </p:txBody>
      </p:sp>
      <p:sp>
        <p:nvSpPr>
          <p:cNvPr id="7" name="吹き出し: 角を丸めた四角形 7">
            <a:extLst>
              <a:ext uri="{FF2B5EF4-FFF2-40B4-BE49-F238E27FC236}">
                <a16:creationId xmlns:a16="http://schemas.microsoft.com/office/drawing/2014/main" id="{437FBC64-8F49-5B6A-2ED9-5E52FBFEA708}"/>
              </a:ext>
            </a:extLst>
          </p:cNvPr>
          <p:cNvSpPr/>
          <p:nvPr/>
        </p:nvSpPr>
        <p:spPr>
          <a:xfrm>
            <a:off x="9815795" y="4275717"/>
            <a:ext cx="2359888" cy="777701"/>
          </a:xfrm>
          <a:prstGeom prst="wedgeRoundRectCallout">
            <a:avLst>
              <a:gd name="adj1" fmla="val -69764"/>
              <a:gd name="adj2" fmla="val 61909"/>
              <a:gd name="adj3" fmla="val 16667"/>
            </a:avLst>
          </a:prstGeom>
          <a:solidFill>
            <a:srgbClr val="C00000"/>
          </a:solidFill>
          <a:ln w="19050" cap="rnd" cmpd="sng" algn="ctr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kumimoji="1" lang="ja-JP" altLang="en-US" sz="36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あいち</a:t>
            </a:r>
          </a:p>
        </p:txBody>
      </p:sp>
      <p:sp>
        <p:nvSpPr>
          <p:cNvPr id="18" name="吹き出し: 角を丸めた四角形 7">
            <a:extLst>
              <a:ext uri="{FF2B5EF4-FFF2-40B4-BE49-F238E27FC236}">
                <a16:creationId xmlns:a16="http://schemas.microsoft.com/office/drawing/2014/main" id="{4177C519-4CFA-CD8E-2075-8D278109DD5C}"/>
              </a:ext>
            </a:extLst>
          </p:cNvPr>
          <p:cNvSpPr/>
          <p:nvPr/>
        </p:nvSpPr>
        <p:spPr>
          <a:xfrm>
            <a:off x="9745684" y="5485695"/>
            <a:ext cx="2430804" cy="711284"/>
          </a:xfrm>
          <a:prstGeom prst="wedgeRoundRectCallout">
            <a:avLst>
              <a:gd name="adj1" fmla="val -45638"/>
              <a:gd name="adj2" fmla="val 72740"/>
              <a:gd name="adj3" fmla="val 16667"/>
            </a:avLst>
          </a:prstGeom>
          <a:solidFill>
            <a:srgbClr val="C00000"/>
          </a:solidFill>
          <a:ln w="19050" cap="rnd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kumimoji="1" lang="ja-JP" altLang="en-US" sz="36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rPr>
              <a:t>おおさか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F7844B78-D591-63A5-3FBD-A3A5C384C95E}"/>
              </a:ext>
            </a:extLst>
          </p:cNvPr>
          <p:cNvSpPr>
            <a:spLocks noGrp="1"/>
          </p:cNvSpPr>
          <p:nvPr/>
        </p:nvSpPr>
        <p:spPr>
          <a:xfrm>
            <a:off x="2794504" y="6572692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98500">
              <a:srgbClr val="52B399"/>
            </a:gs>
            <a:gs pos="97000">
              <a:srgbClr val="87CBB9"/>
            </a:gs>
            <a:gs pos="100000">
              <a:schemeClr val="accent1"/>
            </a:gs>
            <a:gs pos="100000">
              <a:srgbClr val="6CC6AE"/>
            </a:gs>
            <a:gs pos="100000">
              <a:srgbClr val="BAF2E3"/>
            </a:gs>
            <a:gs pos="100000">
              <a:schemeClr val="accent1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4775BB9-FC23-8D7B-BF77-A2DC69976A21}"/>
              </a:ext>
            </a:extLst>
          </p:cNvPr>
          <p:cNvGrpSpPr/>
          <p:nvPr/>
        </p:nvGrpSpPr>
        <p:grpSpPr>
          <a:xfrm>
            <a:off x="67733" y="555407"/>
            <a:ext cx="12453258" cy="1422517"/>
            <a:chOff x="375808" y="555407"/>
            <a:chExt cx="12453258" cy="14225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CB4EB1-EA20-8CA4-A187-A9C98653B1BC}"/>
                </a:ext>
              </a:extLst>
            </p:cNvPr>
            <p:cNvGrpSpPr/>
            <p:nvPr/>
          </p:nvGrpSpPr>
          <p:grpSpPr>
            <a:xfrm>
              <a:off x="375808" y="555407"/>
              <a:ext cx="12453258" cy="899297"/>
              <a:chOff x="375808" y="555407"/>
              <a:chExt cx="12453258" cy="899297"/>
            </a:xfrm>
          </p:grpSpPr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D22DC1B1-3505-6A60-6ADD-EDD584D623CC}"/>
                  </a:ext>
                </a:extLst>
              </p:cNvPr>
              <p:cNvSpPr txBox="1"/>
              <p:nvPr/>
            </p:nvSpPr>
            <p:spPr>
              <a:xfrm>
                <a:off x="375808" y="808373"/>
                <a:ext cx="124532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0" lang="ja-JP" altLang="en-US" sz="3200" b="0" i="0" u="none" strike="noStrike" kern="1200" cap="all" spc="0" normalizeH="0" baseline="0" noProof="0">
                    <a:ln w="3175" cmpd="sng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UD Digi Kyokasho NK-R" panose="02020400000000000000" pitchFamily="18" charset="-128"/>
                    <a:cs typeface="+mj-cs"/>
                  </a:rPr>
                  <a:t>４</a:t>
                </a:r>
                <a:r>
                  <a:rPr kumimoji="0" lang="en-AU" sz="3200" b="0" i="0" u="none" strike="noStrike" kern="1200" cap="all" spc="0" normalizeH="0" baseline="0" noProof="0">
                    <a:ln w="3175" cmpd="sng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UD Digi Kyokasho NK-R" panose="02020400000000000000" pitchFamily="18" charset="-128"/>
                    <a:cs typeface="+mj-cs"/>
                  </a:rPr>
                  <a:t>. </a:t>
                </a:r>
                <a:r>
                  <a:rPr kumimoji="0" lang="en-US" altLang="ja-JP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UD Digi Kyokasho NK-R" panose="02020400000000000000" pitchFamily="18" charset="-128"/>
                    <a:cs typeface="+mj-cs"/>
                  </a:rPr>
                  <a:t>1970</a:t>
                </a:r>
                <a:r>
                  <a:rPr kumimoji="0" lang="ja-JP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+mj-cs"/>
                  </a:rPr>
                  <a:t>ねんのばんぱくは なにが一ばん 人気がありましたか？</a:t>
                </a:r>
                <a:endParaRPr lang="en-A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83CFF6-2E83-7880-3C4B-C1113EDE42AE}"/>
                  </a:ext>
                </a:extLst>
              </p:cNvPr>
              <p:cNvSpPr txBox="1"/>
              <p:nvPr/>
            </p:nvSpPr>
            <p:spPr>
              <a:xfrm>
                <a:off x="8055057" y="555407"/>
                <a:ext cx="11254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にんき</a:t>
                </a:r>
                <a:endParaRPr lang="en-AU" sz="2000"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6A6C3C-9751-2177-C9DB-BE6BECE600BC}"/>
                </a:ext>
              </a:extLst>
            </p:cNvPr>
            <p:cNvSpPr txBox="1"/>
            <p:nvPr/>
          </p:nvSpPr>
          <p:spPr>
            <a:xfrm>
              <a:off x="1245052" y="1454704"/>
              <a:ext cx="10946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What was the most popular display at </a:t>
              </a:r>
              <a:r>
                <a:rPr lang="en-US" altLang="ja-JP" sz="2800">
                  <a:solidFill>
                    <a:prstClr val="black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Expo 1970 Osaka?</a:t>
              </a:r>
              <a:endParaRPr lang="en-AU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E51565-B5F5-6B3D-33D9-BB185877A30E}"/>
              </a:ext>
            </a:extLst>
          </p:cNvPr>
          <p:cNvGrpSpPr/>
          <p:nvPr/>
        </p:nvGrpSpPr>
        <p:grpSpPr>
          <a:xfrm>
            <a:off x="790311" y="2388356"/>
            <a:ext cx="3382868" cy="2133025"/>
            <a:chOff x="790311" y="2624255"/>
            <a:chExt cx="3382868" cy="2133025"/>
          </a:xfrm>
        </p:grpSpPr>
        <p:sp>
          <p:nvSpPr>
            <p:cNvPr id="19" name="Rounded Rectangle 9">
              <a:hlinkClick r:id="rId2" action="ppaction://hlinksldjump"/>
              <a:extLst>
                <a:ext uri="{FF2B5EF4-FFF2-40B4-BE49-F238E27FC236}">
                  <a16:creationId xmlns:a16="http://schemas.microsoft.com/office/drawing/2014/main" id="{955E66D8-1E89-7B5C-502D-B08890A69C09}"/>
                </a:ext>
              </a:extLst>
            </p:cNvPr>
            <p:cNvSpPr/>
            <p:nvPr/>
          </p:nvSpPr>
          <p:spPr>
            <a:xfrm>
              <a:off x="790311" y="2624255"/>
              <a:ext cx="3382868" cy="2133025"/>
            </a:xfrm>
            <a:prstGeom prst="roundRect">
              <a:avLst/>
            </a:prstGeom>
            <a:solidFill>
              <a:srgbClr val="052F61"/>
            </a:solidFill>
            <a:ln w="25400" cap="rnd" cmpd="sng" algn="ctr">
              <a:solidFill>
                <a:srgbClr val="000000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ja-JP" altLang="en-US" sz="48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火星の石</a:t>
              </a:r>
              <a:r>
                <a:rPr lang="en-AU" altLang="ja-JP" sz="48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 </a:t>
              </a:r>
              <a:endParaRPr lang="en-US" altLang="ja-JP" sz="48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6DFD632-9183-977A-E121-C477C4999448}"/>
                </a:ext>
              </a:extLst>
            </p:cNvPr>
            <p:cNvGrpSpPr/>
            <p:nvPr/>
          </p:nvGrpSpPr>
          <p:grpSpPr>
            <a:xfrm>
              <a:off x="1255995" y="2916642"/>
              <a:ext cx="2649960" cy="1712968"/>
              <a:chOff x="1255995" y="2916642"/>
              <a:chExt cx="2649960" cy="171296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5D7283-CC6D-44B0-FC99-84ABCD14D442}"/>
                  </a:ext>
                </a:extLst>
              </p:cNvPr>
              <p:cNvSpPr txBox="1"/>
              <p:nvPr/>
            </p:nvSpPr>
            <p:spPr>
              <a:xfrm>
                <a:off x="1255995" y="2916642"/>
                <a:ext cx="24514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sz="2400" b="0" i="0" u="none" strike="noStrike">
                    <a:solidFill>
                      <a:srgbClr val="FFFFFF"/>
                    </a:solidFill>
                    <a:effectLst/>
                    <a:ea typeface="UD Digi Kyokasho NK-R" panose="02020400000000000000" pitchFamily="18" charset="-128"/>
                  </a:rPr>
                  <a:t>かせい　　　</a:t>
                </a:r>
                <a:r>
                  <a:rPr lang="ja-JP" altLang="en-US" sz="2400" b="0" i="0" u="none" strike="noStrike">
                    <a:solidFill>
                      <a:srgbClr val="FFFFFF"/>
                    </a:solidFill>
                    <a:effectLst/>
                    <a:ea typeface="UD Digi Kyokasho NK-R" panose="02020400000000000000" pitchFamily="18" charset="-128"/>
                  </a:rPr>
                  <a:t>　　 </a:t>
                </a:r>
                <a:r>
                  <a:rPr lang="ja-JP" sz="2400" b="0" i="0" u="none" strike="noStrike">
                    <a:solidFill>
                      <a:srgbClr val="FFFFFF"/>
                    </a:solidFill>
                    <a:effectLst/>
                    <a:ea typeface="UD Digi Kyokasho NK-R" panose="02020400000000000000" pitchFamily="18" charset="-128"/>
                  </a:rPr>
                  <a:t>いし</a:t>
                </a:r>
                <a:endParaRPr lang="en-AU" sz="2400"/>
              </a:p>
            </p:txBody>
          </p:sp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id="{E18C1CEE-BDB4-303B-CEB3-92A03067F2AB}"/>
                  </a:ext>
                </a:extLst>
              </p:cNvPr>
              <p:cNvSpPr txBox="1"/>
              <p:nvPr/>
            </p:nvSpPr>
            <p:spPr>
              <a:xfrm>
                <a:off x="1338378" y="3921724"/>
                <a:ext cx="25675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r>
                  <a:rPr lang="en-US" altLang="ja-JP" sz="4000">
                    <a:solidFill>
                      <a:srgbClr val="FFFFFF"/>
                    </a:solidFill>
                  </a:rPr>
                  <a:t>Mars rock</a:t>
                </a:r>
                <a:endParaRPr lang="en-AU" sz="4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3A1EDC4-43C9-56CC-B0CA-537E48170B8E}"/>
              </a:ext>
            </a:extLst>
          </p:cNvPr>
          <p:cNvSpPr txBox="1"/>
          <p:nvPr/>
        </p:nvSpPr>
        <p:spPr>
          <a:xfrm>
            <a:off x="4932562" y="2910799"/>
            <a:ext cx="2597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0" i="0" u="none" strike="noStrike">
                <a:solidFill>
                  <a:srgbClr val="FFFFFF"/>
                </a:solidFill>
                <a:effectLst/>
                <a:ea typeface="UD Digi Kyokasho NK-R" panose="02020400000000000000" pitchFamily="18" charset="-128"/>
              </a:rPr>
              <a:t>すい</a:t>
            </a:r>
            <a:r>
              <a:rPr lang="ja-JP" sz="2400" b="0" i="0" u="none" strike="noStrike">
                <a:solidFill>
                  <a:srgbClr val="FFFFFF"/>
                </a:solidFill>
                <a:effectLst/>
                <a:ea typeface="UD Digi Kyokasho NK-R" panose="02020400000000000000" pitchFamily="18" charset="-128"/>
              </a:rPr>
              <a:t>せい　　　</a:t>
            </a:r>
            <a:r>
              <a:rPr lang="en-AU" altLang="ja-JP" sz="2400" b="0" i="0" u="none" strike="noStrike">
                <a:solidFill>
                  <a:srgbClr val="FFFFFF"/>
                </a:solidFill>
                <a:effectLst/>
                <a:ea typeface="UD Digi Kyokasho NK-R" panose="02020400000000000000" pitchFamily="18" charset="-128"/>
              </a:rPr>
              <a:t>  </a:t>
            </a:r>
            <a:r>
              <a:rPr lang="ja-JP" altLang="en-US" sz="2400" b="0" i="0" u="none" strike="noStrike">
                <a:solidFill>
                  <a:srgbClr val="FFFFFF"/>
                </a:solidFill>
                <a:effectLst/>
                <a:ea typeface="UD Digi Kyokasho NK-R" panose="02020400000000000000" pitchFamily="18" charset="-128"/>
              </a:rPr>
              <a:t> </a:t>
            </a:r>
            <a:r>
              <a:rPr lang="ja-JP" sz="2400" b="0" i="0" u="none" strike="noStrike">
                <a:solidFill>
                  <a:srgbClr val="FFFFFF"/>
                </a:solidFill>
                <a:effectLst/>
                <a:ea typeface="UD Digi Kyokasho NK-R" panose="02020400000000000000" pitchFamily="18" charset="-128"/>
              </a:rPr>
              <a:t>いし</a:t>
            </a:r>
            <a:endParaRPr lang="en-AU" sz="24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1DE4EB-3B02-785F-7AD8-BD99DB20D2B5}"/>
              </a:ext>
            </a:extLst>
          </p:cNvPr>
          <p:cNvGrpSpPr/>
          <p:nvPr/>
        </p:nvGrpSpPr>
        <p:grpSpPr>
          <a:xfrm>
            <a:off x="8269431" y="2350004"/>
            <a:ext cx="3305394" cy="2209728"/>
            <a:chOff x="8269431" y="2585903"/>
            <a:chExt cx="3305394" cy="2209728"/>
          </a:xfrm>
        </p:grpSpPr>
        <p:sp>
          <p:nvSpPr>
            <p:cNvPr id="21" name="Rounded Rectangle 2">
              <a:hlinkClick r:id="rId2" action="ppaction://hlinksldjump"/>
              <a:extLst>
                <a:ext uri="{FF2B5EF4-FFF2-40B4-BE49-F238E27FC236}">
                  <a16:creationId xmlns:a16="http://schemas.microsoft.com/office/drawing/2014/main" id="{9083D3D7-B811-93F6-D728-3D2FC853A23A}"/>
                </a:ext>
              </a:extLst>
            </p:cNvPr>
            <p:cNvSpPr/>
            <p:nvPr/>
          </p:nvSpPr>
          <p:spPr>
            <a:xfrm>
              <a:off x="8269431" y="2585903"/>
              <a:ext cx="3305394" cy="2209728"/>
            </a:xfrm>
            <a:prstGeom prst="roundRect">
              <a:avLst/>
            </a:prstGeom>
            <a:solidFill>
              <a:srgbClr val="052F61"/>
            </a:solidFill>
            <a:ln w="25400" cap="rnd" cmpd="sng" algn="ctr">
              <a:solidFill>
                <a:srgbClr val="000000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ja-JP" altLang="en-US" sz="48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月の石</a:t>
              </a:r>
              <a:endParaRPr lang="en-AU" altLang="ja-JP" sz="4800">
                <a:solidFill>
                  <a:srgbClr val="FDEDF9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B06659-00BB-468A-C4ED-A4AF33C41947}"/>
                </a:ext>
              </a:extLst>
            </p:cNvPr>
            <p:cNvSpPr txBox="1"/>
            <p:nvPr/>
          </p:nvSpPr>
          <p:spPr>
            <a:xfrm>
              <a:off x="8950190" y="2910799"/>
              <a:ext cx="245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400" b="0" i="0" u="none" strike="noStrike">
                  <a:solidFill>
                    <a:srgbClr val="FFFFFF"/>
                  </a:solidFill>
                  <a:effectLst/>
                  <a:ea typeface="UD Digi Kyokasho NK-R" panose="02020400000000000000" pitchFamily="18" charset="-128"/>
                </a:rPr>
                <a:t>つき　　　　</a:t>
              </a:r>
              <a:r>
                <a:rPr lang="ja-JP" sz="2400" b="0" i="0" u="none" strike="noStrike">
                  <a:solidFill>
                    <a:srgbClr val="FFFFFF"/>
                  </a:solidFill>
                  <a:effectLst/>
                  <a:ea typeface="UD Digi Kyokasho NK-R" panose="02020400000000000000" pitchFamily="18" charset="-128"/>
                </a:rPr>
                <a:t>いし</a:t>
              </a:r>
              <a:endParaRPr lang="en-AU" sz="2400"/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CAD0793F-BDCA-751E-D7D1-FBB5200A08CA}"/>
                </a:ext>
              </a:extLst>
            </p:cNvPr>
            <p:cNvSpPr txBox="1"/>
            <p:nvPr/>
          </p:nvSpPr>
          <p:spPr>
            <a:xfrm>
              <a:off x="8734106" y="3980443"/>
              <a:ext cx="2567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en-US" altLang="ja-JP" sz="4000">
                  <a:solidFill>
                    <a:srgbClr val="FFFFFF"/>
                  </a:solidFill>
                </a:rPr>
                <a:t>Moon rock</a:t>
              </a:r>
              <a:endParaRPr lang="en-AU" sz="400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5ECFCE-E035-F1C5-6A30-C5D50C97D511}"/>
              </a:ext>
            </a:extLst>
          </p:cNvPr>
          <p:cNvGrpSpPr/>
          <p:nvPr/>
        </p:nvGrpSpPr>
        <p:grpSpPr>
          <a:xfrm>
            <a:off x="4631946" y="2342534"/>
            <a:ext cx="3437994" cy="2178847"/>
            <a:chOff x="4631946" y="2578433"/>
            <a:chExt cx="3437994" cy="21788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23AAF2F-65B4-97EE-0DDB-E162C7915597}"/>
                </a:ext>
              </a:extLst>
            </p:cNvPr>
            <p:cNvGrpSpPr/>
            <p:nvPr/>
          </p:nvGrpSpPr>
          <p:grpSpPr>
            <a:xfrm>
              <a:off x="4631946" y="2578433"/>
              <a:ext cx="3437994" cy="2178847"/>
              <a:chOff x="4631946" y="2578433"/>
              <a:chExt cx="3437994" cy="2178847"/>
            </a:xfrm>
          </p:grpSpPr>
          <p:sp>
            <p:nvSpPr>
              <p:cNvPr id="20" name="Rounded Rectangle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26D2C7A-A0CC-9F63-71B7-973FAD81C432}"/>
                  </a:ext>
                </a:extLst>
              </p:cNvPr>
              <p:cNvSpPr/>
              <p:nvPr/>
            </p:nvSpPr>
            <p:spPr>
              <a:xfrm>
                <a:off x="4631946" y="2578433"/>
                <a:ext cx="3144940" cy="2178847"/>
              </a:xfrm>
              <a:prstGeom prst="roundRect">
                <a:avLst/>
              </a:prstGeom>
              <a:solidFill>
                <a:srgbClr val="052F61"/>
              </a:solidFill>
              <a:ln w="25400" cap="rnd" cmpd="sng" algn="ctr">
                <a:solidFill>
                  <a:srgbClr val="000000"/>
                </a:solidFill>
                <a:prstDash val="solid"/>
              </a:ln>
              <a:effec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pPr algn="ctr"/>
                <a:r>
                  <a:rPr lang="ja-JP" altLang="en-US" sz="4800">
                    <a:solidFill>
                      <a:srgbClr val="FDEDF9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  <a:cs typeface="Arial" panose="020B0604020202020204" pitchFamily="34" charset="0"/>
                  </a:rPr>
                  <a:t>水星の石</a:t>
                </a:r>
                <a:endParaRPr lang="en-US" altLang="ja-JP" sz="4800">
                  <a:solidFill>
                    <a:srgbClr val="FDEDF9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34E4C5A3-C50B-91F1-30F2-82A7A7AB5AE3}"/>
                  </a:ext>
                </a:extLst>
              </p:cNvPr>
              <p:cNvSpPr txBox="1"/>
              <p:nvPr/>
            </p:nvSpPr>
            <p:spPr>
              <a:xfrm>
                <a:off x="4796399" y="3972973"/>
                <a:ext cx="32735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rgbClr val="000000"/>
                    </a:solidFill>
                    <a:latin typeface="Calibri" panose="020F0502020204030204"/>
                  </a:defRPr>
                </a:lvl9pPr>
              </a:lstStyle>
              <a:p>
                <a:r>
                  <a:rPr lang="en-US" altLang="ja-JP" sz="4000">
                    <a:solidFill>
                      <a:srgbClr val="FFFFFF"/>
                    </a:solidFill>
                  </a:rPr>
                  <a:t>Mercury rock</a:t>
                </a:r>
                <a:endParaRPr lang="en-AU" sz="4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B3D0C8-0BE8-BFB8-F31E-8B25197841AB}"/>
                </a:ext>
              </a:extLst>
            </p:cNvPr>
            <p:cNvSpPr txBox="1"/>
            <p:nvPr/>
          </p:nvSpPr>
          <p:spPr>
            <a:xfrm>
              <a:off x="4995556" y="2949098"/>
              <a:ext cx="27336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400" b="0" i="0" u="none" strike="noStrike">
                  <a:solidFill>
                    <a:srgbClr val="FFFFFF"/>
                  </a:solidFill>
                  <a:effectLst/>
                  <a:ea typeface="UD Digi Kyokasho NK-R" panose="02020400000000000000" pitchFamily="18" charset="-128"/>
                </a:rPr>
                <a:t>すいせい　　　　</a:t>
              </a:r>
              <a:r>
                <a:rPr lang="ja-JP" sz="2400" b="0" i="0" u="none" strike="noStrike">
                  <a:solidFill>
                    <a:srgbClr val="FFFFFF"/>
                  </a:solidFill>
                  <a:effectLst/>
                  <a:ea typeface="UD Digi Kyokasho NK-R" panose="02020400000000000000" pitchFamily="18" charset="-128"/>
                </a:rPr>
                <a:t>いし</a:t>
              </a:r>
              <a:endParaRPr lang="en-AU" sz="2400"/>
            </a:p>
          </p:txBody>
        </p:sp>
      </p:grpSp>
      <p:pic>
        <p:nvPicPr>
          <p:cNvPr id="6150" name="Picture 6" descr="A round orange and brown planet&#10;&#10;Description automatically generated">
            <a:extLst>
              <a:ext uri="{FF2B5EF4-FFF2-40B4-BE49-F238E27FC236}">
                <a16:creationId xmlns:a16="http://schemas.microsoft.com/office/drawing/2014/main" id="{EE31C407-29DA-97B4-DBBF-BA41C2EB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64135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A circular object with white spots on it&#10;&#10;Description automatically generated">
            <a:extLst>
              <a:ext uri="{FF2B5EF4-FFF2-40B4-BE49-F238E27FC236}">
                <a16:creationId xmlns:a16="http://schemas.microsoft.com/office/drawing/2014/main" id="{06267C38-5A1B-7E3D-11CC-7C935034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82" y="4641358"/>
            <a:ext cx="17049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月">
            <a:extLst>
              <a:ext uri="{FF2B5EF4-FFF2-40B4-BE49-F238E27FC236}">
                <a16:creationId xmlns:a16="http://schemas.microsoft.com/office/drawing/2014/main" id="{1094FB80-FC35-28DA-2E97-69B5FB2E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89" y="4669933"/>
            <a:ext cx="17145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oter Placeholder 12">
            <a:extLst>
              <a:ext uri="{FF2B5EF4-FFF2-40B4-BE49-F238E27FC236}">
                <a16:creationId xmlns:a16="http://schemas.microsoft.com/office/drawing/2014/main" id="{246FF5F8-D2B5-A450-C5B0-04A992556602}"/>
              </a:ext>
            </a:extLst>
          </p:cNvPr>
          <p:cNvSpPr>
            <a:spLocks noGrp="1"/>
          </p:cNvSpPr>
          <p:nvPr/>
        </p:nvSpPr>
        <p:spPr>
          <a:xfrm>
            <a:off x="2692904" y="6466059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000000"/>
                </a:solidFill>
                <a:effectLst/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Ⓒ 2025 The Japan Foundation, Sydney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onut 13">
            <a:extLst>
              <a:ext uri="{FF2B5EF4-FFF2-40B4-BE49-F238E27FC236}">
                <a16:creationId xmlns:a16="http://schemas.microsoft.com/office/drawing/2014/main" id="{ABF171FD-2C1C-E083-A108-3298014CEEAB}"/>
              </a:ext>
            </a:extLst>
          </p:cNvPr>
          <p:cNvSpPr/>
          <p:nvPr/>
        </p:nvSpPr>
        <p:spPr>
          <a:xfrm>
            <a:off x="8433550" y="2315643"/>
            <a:ext cx="2887956" cy="2687481"/>
          </a:xfrm>
          <a:prstGeom prst="donut">
            <a:avLst>
              <a:gd name="adj" fmla="val 4011"/>
            </a:avLst>
          </a:prstGeom>
          <a:solidFill>
            <a:srgbClr val="F484DA">
              <a:lumMod val="75000"/>
            </a:srgbClr>
          </a:solidFill>
          <a:ln w="19050" cap="rnd" cmpd="sng" algn="ctr">
            <a:solidFill>
              <a:srgbClr val="F226C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algn="ctr"/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018F67-B07B-8A8E-5379-B621E336BA78}"/>
              </a:ext>
            </a:extLst>
          </p:cNvPr>
          <p:cNvGrpSpPr/>
          <p:nvPr/>
        </p:nvGrpSpPr>
        <p:grpSpPr>
          <a:xfrm>
            <a:off x="67734" y="87141"/>
            <a:ext cx="2335498" cy="539937"/>
            <a:chOff x="67733" y="87141"/>
            <a:chExt cx="2366857" cy="53993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9E855062-F3E9-EE91-9280-4B908DEBF66F}"/>
                </a:ext>
              </a:extLst>
            </p:cNvPr>
            <p:cNvSpPr/>
            <p:nvPr/>
          </p:nvSpPr>
          <p:spPr>
            <a:xfrm>
              <a:off x="67733" y="87141"/>
              <a:ext cx="2366857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62CE4E-A621-483F-A56E-960B1EC0C0FC}"/>
                </a:ext>
              </a:extLst>
            </p:cNvPr>
            <p:cNvSpPr txBox="1"/>
            <p:nvPr/>
          </p:nvSpPr>
          <p:spPr>
            <a:xfrm>
              <a:off x="289401" y="103858"/>
              <a:ext cx="1923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1970 Osaka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E7719F6-02FF-DEF0-0729-0625307FCB0F}"/>
              </a:ext>
            </a:extLst>
          </p:cNvPr>
          <p:cNvGrpSpPr/>
          <p:nvPr/>
        </p:nvGrpSpPr>
        <p:grpSpPr>
          <a:xfrm>
            <a:off x="9639085" y="4956721"/>
            <a:ext cx="2258455" cy="1901279"/>
            <a:chOff x="9639085" y="4956721"/>
            <a:chExt cx="2258455" cy="1901279"/>
          </a:xfrm>
        </p:grpSpPr>
        <p:pic>
          <p:nvPicPr>
            <p:cNvPr id="7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515C8FBB-CC82-D1B9-F885-C4145048F63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639085" y="4956721"/>
              <a:ext cx="2258455" cy="19012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2CE181-C5C7-C042-1BE3-581C24A3DF3B}"/>
                </a:ext>
              </a:extLst>
            </p:cNvPr>
            <p:cNvSpPr txBox="1"/>
            <p:nvPr/>
          </p:nvSpPr>
          <p:spPr>
            <a:xfrm>
              <a:off x="9941930" y="5576881"/>
              <a:ext cx="1335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r>
                <a:rPr lang="ja-JP" altLang="en-US" sz="4400">
                  <a:solidFill>
                    <a:srgbClr val="FFFFFF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つぎ</a:t>
              </a:r>
              <a:endParaRPr lang="en-AU" sz="4400">
                <a:solidFill>
                  <a:srgbClr val="FFFFFF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E3A7DB-E0B4-220C-F7A3-A72EA485120C}"/>
              </a:ext>
            </a:extLst>
          </p:cNvPr>
          <p:cNvGrpSpPr/>
          <p:nvPr/>
        </p:nvGrpSpPr>
        <p:grpSpPr>
          <a:xfrm>
            <a:off x="764331" y="4723395"/>
            <a:ext cx="2353008" cy="1706972"/>
            <a:chOff x="469705" y="4425678"/>
            <a:chExt cx="2353008" cy="170697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76E50C67-FDEE-758F-4BE1-439C92BC58CA}"/>
                </a:ext>
              </a:extLst>
            </p:cNvPr>
            <p:cNvSpPr/>
            <p:nvPr/>
          </p:nvSpPr>
          <p:spPr>
            <a:xfrm>
              <a:off x="469705" y="4425678"/>
              <a:ext cx="2353008" cy="1706972"/>
            </a:xfrm>
            <a:prstGeom prst="wedgeEllipseCallout">
              <a:avLst>
                <a:gd name="adj1" fmla="val 67118"/>
                <a:gd name="adj2" fmla="val -24655"/>
              </a:avLst>
            </a:prstGeom>
            <a:solidFill>
              <a:srgbClr val="052F61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sz="32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4FF6AB-EE6C-74E0-2DEC-276EC629546C}"/>
                </a:ext>
              </a:extLst>
            </p:cNvPr>
            <p:cNvSpPr txBox="1"/>
            <p:nvPr/>
          </p:nvSpPr>
          <p:spPr>
            <a:xfrm>
              <a:off x="653740" y="5016077"/>
              <a:ext cx="2053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UD Digi Kyokasho NK-R" panose="02020400000000000000" pitchFamily="18" charset="-128"/>
                  <a:cs typeface="+mn-cs"/>
                </a:rPr>
                <a:t>９００グラム</a:t>
              </a:r>
              <a:endParaRPr kumimoji="0" lang="en-AU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UD Digi Kyokasho NK-R" panose="02020400000000000000" pitchFamily="18" charset="-128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64622C-1C11-5825-CDDA-31590346D205}"/>
              </a:ext>
            </a:extLst>
          </p:cNvPr>
          <p:cNvGrpSpPr/>
          <p:nvPr/>
        </p:nvGrpSpPr>
        <p:grpSpPr>
          <a:xfrm>
            <a:off x="0" y="-16747"/>
            <a:ext cx="2335498" cy="539937"/>
            <a:chOff x="67733" y="87141"/>
            <a:chExt cx="2366857" cy="53993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D08B85E2-B63C-D850-28B2-ACC5489F62AF}"/>
                </a:ext>
              </a:extLst>
            </p:cNvPr>
            <p:cNvSpPr/>
            <p:nvPr/>
          </p:nvSpPr>
          <p:spPr>
            <a:xfrm>
              <a:off x="67733" y="87141"/>
              <a:ext cx="2366857" cy="539937"/>
            </a:xfrm>
            <a:prstGeom prst="wedgeEllipseCallout">
              <a:avLst>
                <a:gd name="adj1" fmla="val 32095"/>
                <a:gd name="adj2" fmla="val 27658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2800" b="1">
                <a:solidFill>
                  <a:srgbClr val="FFFFFF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1B480F-1C68-1D3F-A1E0-E24239393705}"/>
                </a:ext>
              </a:extLst>
            </p:cNvPr>
            <p:cNvSpPr txBox="1"/>
            <p:nvPr/>
          </p:nvSpPr>
          <p:spPr>
            <a:xfrm>
              <a:off x="289401" y="95499"/>
              <a:ext cx="1923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1970 Osaka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ABA354-4B6B-9CAF-1E6E-6098612DB5F9}"/>
              </a:ext>
            </a:extLst>
          </p:cNvPr>
          <p:cNvSpPr txBox="1"/>
          <p:nvPr/>
        </p:nvSpPr>
        <p:spPr>
          <a:xfrm>
            <a:off x="3268761" y="6297594"/>
            <a:ext cx="5338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0" i="0">
                <a:solidFill>
                  <a:srgbClr val="000000"/>
                </a:solidFill>
                <a:effectLst/>
              </a:rPr>
              <a:t>Image courtesy of NASA and </a:t>
            </a:r>
            <a:r>
              <a:rPr lang="en-US" sz="1400" b="0" i="0">
                <a:solidFill>
                  <a:srgbClr val="000000"/>
                </a:solidFill>
                <a:effectLst/>
                <a:hlinkClick r:id="rId4" tooltip="https://www.virtualmicroscope.org/"/>
              </a:rPr>
              <a:t>The Open University Virtual Microscope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hlinkClick r:id="rId4" tooltip="https://www.virtualmicroscope.org/"/>
              </a:rPr>
              <a:t> </a:t>
            </a:r>
            <a:endParaRPr lang="en-US" sz="1400" b="0" i="0">
              <a:solidFill>
                <a:srgbClr val="000000"/>
              </a:solidFill>
              <a:effectLst/>
            </a:endParaRPr>
          </a:p>
          <a:p>
            <a:pPr algn="ctr" fontAlgn="base"/>
            <a:r>
              <a:rPr lang="en-US" sz="1200" b="0" i="0">
                <a:solidFill>
                  <a:srgbClr val="000000"/>
                </a:solidFill>
                <a:effectLst/>
              </a:rPr>
              <a:t>( The sample is on display at the Cleveland Museum of Natural History)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211E116-C623-CDF8-D216-2D9D57D88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1993" r="2013" b="2838"/>
          <a:stretch/>
        </p:blipFill>
        <p:spPr bwMode="auto">
          <a:xfrm>
            <a:off x="3915084" y="1663699"/>
            <a:ext cx="4149862" cy="44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ACD30B-490E-2E10-420B-0AB0D83ED2E7}"/>
              </a:ext>
            </a:extLst>
          </p:cNvPr>
          <p:cNvGrpSpPr/>
          <p:nvPr/>
        </p:nvGrpSpPr>
        <p:grpSpPr>
          <a:xfrm>
            <a:off x="1746230" y="222832"/>
            <a:ext cx="9022082" cy="1264355"/>
            <a:chOff x="1746230" y="222832"/>
            <a:chExt cx="9022082" cy="126435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948065A-A734-DFA5-CBC0-099448976213}"/>
                </a:ext>
              </a:extLst>
            </p:cNvPr>
            <p:cNvSpPr txBox="1"/>
            <p:nvPr/>
          </p:nvSpPr>
          <p:spPr>
            <a:xfrm>
              <a:off x="1746230" y="348414"/>
              <a:ext cx="902208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3600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アメリカかんで、月の石をみることができま</a:t>
              </a:r>
              <a:r>
                <a:rPr lang="ja-JP" altLang="en-US" sz="4000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した。</a:t>
              </a:r>
              <a:endParaRPr lang="en-AU" sz="4000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algn="ctr"/>
              <a:r>
                <a:rPr lang="en-AU" sz="2800">
                  <a:latin typeface="Comic Sans MS" panose="030F0702030302020204" pitchFamily="66" charset="0"/>
                </a:rPr>
                <a:t>Moon rock was displayed at U.S. Pavilion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7A8B1F-4951-A814-EB09-45994253E9EF}"/>
                </a:ext>
              </a:extLst>
            </p:cNvPr>
            <p:cNvSpPr txBox="1"/>
            <p:nvPr/>
          </p:nvSpPr>
          <p:spPr>
            <a:xfrm>
              <a:off x="4771291" y="222832"/>
              <a:ext cx="1594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つき   　  いし</a:t>
              </a:r>
              <a:endParaRPr lang="en-AU"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88E8B0-00C7-B32B-BE25-BE706EBD8690}"/>
              </a:ext>
            </a:extLst>
          </p:cNvPr>
          <p:cNvGrpSpPr/>
          <p:nvPr/>
        </p:nvGrpSpPr>
        <p:grpSpPr>
          <a:xfrm>
            <a:off x="252760" y="1648975"/>
            <a:ext cx="3444584" cy="2416763"/>
            <a:chOff x="286465" y="1436181"/>
            <a:chExt cx="3444584" cy="2416763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3801B1B-2258-A733-AADB-2387998C5FF8}"/>
                </a:ext>
              </a:extLst>
            </p:cNvPr>
            <p:cNvSpPr/>
            <p:nvPr/>
          </p:nvSpPr>
          <p:spPr>
            <a:xfrm>
              <a:off x="286465" y="1436181"/>
              <a:ext cx="3444584" cy="2416763"/>
            </a:xfrm>
            <a:prstGeom prst="wedgeEllipseCallout">
              <a:avLst>
                <a:gd name="adj1" fmla="val 45628"/>
                <a:gd name="adj2" fmla="val 50407"/>
              </a:avLst>
            </a:prstGeom>
            <a:solidFill>
              <a:srgbClr val="052F61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altLang="ja-JP" sz="36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 </a:t>
              </a:r>
            </a:p>
            <a:p>
              <a:pPr algn="ctr"/>
              <a:endParaRPr lang="en-US" altLang="ja-JP" sz="36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US" altLang="ja-JP" sz="8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r>
                <a:rPr lang="en-US" altLang="ja-JP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Brought back by Apollo 12</a:t>
              </a:r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93FA00-EB2E-0893-DFA6-7E8EA0B27673}"/>
                </a:ext>
              </a:extLst>
            </p:cNvPr>
            <p:cNvGrpSpPr/>
            <p:nvPr/>
          </p:nvGrpSpPr>
          <p:grpSpPr>
            <a:xfrm>
              <a:off x="531012" y="1659324"/>
              <a:ext cx="3016002" cy="1200329"/>
              <a:chOff x="531012" y="1659324"/>
              <a:chExt cx="3016002" cy="120032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40F03B-E8AF-691F-BED0-EA8A6AE75BDC}"/>
                  </a:ext>
                </a:extLst>
              </p:cNvPr>
              <p:cNvSpPr txBox="1"/>
              <p:nvPr/>
            </p:nvSpPr>
            <p:spPr>
              <a:xfrm>
                <a:off x="531012" y="1843990"/>
                <a:ext cx="301600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0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アポロ１２号が</a:t>
                </a:r>
                <a:endParaRPr lang="en-AU" altLang="ja-JP" sz="30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  <a:p>
                <a:pPr algn="ctr"/>
                <a:r>
                  <a:rPr lang="ja-JP" altLang="en-US" sz="30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もちかえりました。</a:t>
                </a:r>
                <a:endParaRPr lang="en-AU" sz="30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A836AF-DA41-CE68-1878-E35DF2E99FA2}"/>
                  </a:ext>
                </a:extLst>
              </p:cNvPr>
              <p:cNvSpPr txBox="1"/>
              <p:nvPr/>
            </p:nvSpPr>
            <p:spPr>
              <a:xfrm>
                <a:off x="2311682" y="1659324"/>
                <a:ext cx="6204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ごう</a:t>
                </a:r>
                <a:endParaRPr lang="en-AU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E2CD-EB2A-1C6A-56DC-8D890A051F1E}"/>
              </a:ext>
            </a:extLst>
          </p:cNvPr>
          <p:cNvGrpSpPr/>
          <p:nvPr/>
        </p:nvGrpSpPr>
        <p:grpSpPr>
          <a:xfrm>
            <a:off x="8282686" y="1995427"/>
            <a:ext cx="3857178" cy="2352502"/>
            <a:chOff x="8151942" y="1738048"/>
            <a:chExt cx="3857178" cy="235250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845270C4-2772-DD96-AD7F-9E481A3AEFE9}"/>
                </a:ext>
              </a:extLst>
            </p:cNvPr>
            <p:cNvSpPr/>
            <p:nvPr/>
          </p:nvSpPr>
          <p:spPr>
            <a:xfrm>
              <a:off x="8151942" y="1738048"/>
              <a:ext cx="3857178" cy="2352502"/>
            </a:xfrm>
            <a:prstGeom prst="wedgeEllipseCallout">
              <a:avLst>
                <a:gd name="adj1" fmla="val -50494"/>
                <a:gd name="adj2" fmla="val 35162"/>
              </a:avLst>
            </a:prstGeom>
            <a:solidFill>
              <a:srgbClr val="052F61"/>
            </a:solidFill>
            <a:ln w="19050" cap="rnd" cmpd="sng" algn="ctr">
              <a:solidFill>
                <a:srgbClr val="002060"/>
              </a:solidFill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rgbClr val="000000"/>
                  </a:solidFill>
                  <a:latin typeface="Calibri" panose="020F0502020204030204"/>
                </a:defRPr>
              </a:lvl9pPr>
            </a:lstStyle>
            <a:p>
              <a:pPr algn="ctr"/>
              <a:endParaRPr lang="en-AU" altLang="ja-JP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endParaRPr lang="en-AU" altLang="ja-JP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  <a:p>
              <a:pPr algn="ctr"/>
              <a:r>
                <a:rPr lang="ja-JP" altLang="en-US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１４ </a:t>
              </a:r>
              <a:r>
                <a:rPr lang="en-US" altLang="ja-JP" sz="2000">
                  <a:solidFill>
                    <a:srgbClr val="FFFFFF"/>
                  </a:solidFill>
                  <a:latin typeface="Comic Sans MS" panose="030F0702030302020204" pitchFamily="66" charset="0"/>
                  <a:ea typeface="UD Digi Kyokasho NK-R" panose="02020400000000000000" pitchFamily="18" charset="-128"/>
                </a:rPr>
                <a:t>million people went to see it!</a:t>
              </a:r>
              <a:endParaRPr lang="en-AU" sz="2000">
                <a:solidFill>
                  <a:srgbClr val="FFFFFF"/>
                </a:solidFill>
                <a:latin typeface="Comic Sans MS" panose="030F0702030302020204" pitchFamily="66" charset="0"/>
                <a:ea typeface="UD Digi Kyokasho NK-R" panose="02020400000000000000" pitchFamily="18" charset="-128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AF0F69-C4EF-D4A7-3724-270FB3A308A5}"/>
                </a:ext>
              </a:extLst>
            </p:cNvPr>
            <p:cNvGrpSpPr/>
            <p:nvPr/>
          </p:nvGrpSpPr>
          <p:grpSpPr>
            <a:xfrm>
              <a:off x="8741562" y="1845574"/>
              <a:ext cx="3016002" cy="1232039"/>
              <a:chOff x="8741562" y="1845574"/>
              <a:chExt cx="3016002" cy="123203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955BB-6C9F-5D2B-9069-4FF2803ECF37}"/>
                  </a:ext>
                </a:extLst>
              </p:cNvPr>
              <p:cNvSpPr txBox="1"/>
              <p:nvPr/>
            </p:nvSpPr>
            <p:spPr>
              <a:xfrm>
                <a:off x="8741562" y="2061950"/>
                <a:ext cx="301600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altLang="ja-JP" sz="30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1400</a:t>
                </a:r>
                <a:r>
                  <a:rPr lang="ja-JP" altLang="en-US" sz="30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万人が</a:t>
                </a:r>
                <a:endParaRPr lang="en-AU" altLang="ja-JP" sz="30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  <a:p>
                <a:pPr algn="ctr"/>
                <a:r>
                  <a:rPr lang="ja-JP" altLang="en-US" sz="3000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みにいきました。</a:t>
                </a:r>
                <a:endParaRPr lang="en-AU" sz="3000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790B15-F71F-DEC8-5374-F62A3AB8E14E}"/>
                  </a:ext>
                </a:extLst>
              </p:cNvPr>
              <p:cNvSpPr txBox="1"/>
              <p:nvPr/>
            </p:nvSpPr>
            <p:spPr>
              <a:xfrm>
                <a:off x="10072760" y="1845574"/>
                <a:ext cx="12046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>
                    <a:solidFill>
                      <a:schemeClr val="bg1"/>
                    </a:solidFill>
                    <a:latin typeface="UD Digi Kyokasho NK-R" panose="02020400000000000000" pitchFamily="18" charset="-128"/>
                    <a:ea typeface="UD Digi Kyokasho NK-R" panose="02020400000000000000" pitchFamily="18" charset="-128"/>
                  </a:rPr>
                  <a:t>まんにん</a:t>
                </a:r>
                <a:endParaRPr lang="en-AU">
                  <a:solidFill>
                    <a:schemeClr val="bg1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61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Application>Microsoft Office PowerPoint</Application>
  <PresentationFormat>Widescreen</PresentationFormat>
  <Slides>26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Himiko Negishi-Wood</dc:creator>
  <cp:revision>1</cp:revision>
  <dcterms:created xsi:type="dcterms:W3CDTF">2024-12-17T21:58:02Z</dcterms:created>
  <dcterms:modified xsi:type="dcterms:W3CDTF">2025-02-20T01:01:10Z</dcterms:modified>
</cp:coreProperties>
</file>